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7" r:id="rId4"/>
    <p:sldId id="263" r:id="rId5"/>
    <p:sldId id="269" r:id="rId6"/>
    <p:sldId id="268" r:id="rId7"/>
    <p:sldId id="266" r:id="rId8"/>
    <p:sldId id="258" r:id="rId9"/>
    <p:sldId id="271" r:id="rId10"/>
    <p:sldId id="270" r:id="rId11"/>
    <p:sldId id="27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5081F-E14D-4BF5-846F-3C4B693CBDEB}" v="1431" dt="2023-08-14T14:58:44.141"/>
    <p1510:client id="{652BF8F8-6792-4C79-B8D9-1C1C766C5D34}" v="570" dt="2023-08-14T14:54:51.368"/>
    <p1510:client id="{7365623C-D3C6-419F-A511-D3896667BA9F}" v="45" dt="2023-08-14T17:32:45.389"/>
    <p1510:client id="{9435A155-9787-4164-ADCD-CADE17040196}" v="142" dt="2023-08-14T12:17:45.277"/>
    <p1510:client id="{AA649C62-5091-4855-ACFF-9C07909218BC}" v="174" dt="2023-08-14T17:21:20.094"/>
    <p1510:client id="{E9E4DA47-CA22-46F7-A391-8A6986E1C84D}" v="3093" dt="2023-08-14T14:58:16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4:49:34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24209 14923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17:00.2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24439 2697 16383 0 0,'0'5'0'0'0,"-4"5"0"0"0,-2 6 0 0 0,0 4 0 0 0,2 4 0 0 0,0 2 0 0 0,2 1 0 0 0,1 0 0 0 0,1 0 0 0 0,0 0 0 0 0,0 0 0 0 0,-4-5 0 0 0,-2-1 0 0 0,1-1 0 0 0,0 2 0 0 0,2 1 0 0 0,1 1 0 0 0,6 1 0 0 0,6-4 0 0 0,1-1 0 0 0,-1 1 0 0 0,3 1 0 0 0,-2 1 0 0 0,-2 1 0 0 0,-3 2 0 0 0,-2-1 0 0 0,2-3 0 0 0,1-1 0 0 0,-2-1 0 0 0,0 2 0 0 0,-3 1 0 0 0,0 1 0 0 0,-2 2 0 0 0,1-1 0 0 0,-6 2 0 0 0,-1-1 0 0 0,-5-4 0 0 0,1-2 0 0 0,-4 1 0 0 0,2 1 0 0 0,-3-4 0 0 0,2 0 0 0 0,3 2 0 0 0,4 1 0 0 0,-3 2 0 0 0,1 1 0 0 0,2 2 0 0 0,-3-5 0 0 0,1-1 0 0 0,-4-3 0 0 0,1-1 0 0 0,2 1 0 0 0,-1 3 0 0 0,0 2 0 0 0,2 2 0 0 0,3 1 0 0 0,-3-3 0 0 0,0-2 0 0 0,2 1 0 0 0,2 1 0 0 0,1 1 0 0 0,-3-3 0 0 0,-1 0 0 0 0,2 0 0 0 0,-4 1 0 0 0,0 2 0 0 0,2 2 0 0 0,1 0 0 0 0,3 1 0 0 0,1 0 0 0 0,1 1 0 0 0,1-1 0 0 0,0 0 0 0 0,1 1 0 0 0,-5-1 0 0 0,-2 0 0 0 0,1 0 0 0 0,0 1 0 0 0,2-1 0 0 0,-3-5 0 0 0,-1 0 0 0 0,1-1 0 0 0,1 2 0 0 0,-2-4 0 0 0,-1 0 0 0 0,1 2 0 0 0,3 1 0 0 0,-4-3 0 0 0,1 1 0 0 0,0 0 0 0 0,2 3 0 0 0,2 1 0 0 0,2 1 0 0 0,0 2 0 0 0,-4 0 0 0 0,0 0 0 0 0,-1 1 0 0 0,2-1 0 0 0,1 0 0 0 0,1 1 0 0 0,1-1 0 0 0,1 0 0 0 0,0 0 0 0 0,-4-4 0 0 0,-2-2 0 0 0,1 1 0 0 0,0 0 0 0 0,2 2 0 0 0,-3 1 0 0 0,-1 1 0 0 0,1 1 0 0 0,1 0 0 0 0,2 1 0 0 0,2-1 0 0 0,0 0 0 0 0,-4-4 0 0 0,-1-1 0 0 0,1-1 0 0 0,1 2 0 0 0,1 1 0 0 0,1 1 0 0 0,1 1 0 0 0,1 1 0 0 0,0 0 0 0 0,0 0 0 0 0,0 0 0 0 0,0 1 0 0 0,1-1 0 0 0,-1 0 0 0 0,0 1 0 0 0,-5-6 0 0 0,0 0 0 0 0,-1-1 0 0 0,1 2 0 0 0,2 1 0 0 0,-3-4 0 0 0,-1 0 0 0 0,1 1 0 0 0,-3-2 0 0 0,0-1 0 0 0,-3 2 0 0 0,1 1 0 0 0,-3-1 0 0 0,-3-6 0 0 0,-3 1 0 0 0,2 2 0 0 0,-1-2 0 0 0,-1-3 0 0 0,3 1 0 0 0,4-6 0 0 0,4-9 0 0 0,8-7 0 0 0,5-8 0 0 0,1-4 0 0 0,4 1 0 0 0,1 0 0 0 0,-2-1 0 0 0,3-2 0 0 0,-1 0 0 0 0,3-1 0 0 0,-2-1 0 0 0,-1 0 0 0 0,0 4 0 0 0,0 2 0 0 0,-2-1 0 0 0,2 4 0 0 0,-1 0 0 0 0,-2-2 0 0 0,-2-1 0 0 0,2 1 0 0 0,1 1 0 0 0,-2-1 0 0 0,-1-3 0 0 0,-2-1 0 0 0,-2-1 0 0 0,4-2 0 0 0,1 0 0 0 0,0 0 0 0 0,-2-1 0 0 0,-1 1 0 0 0,3 4 0 0 0,1 1 0 0 0,3 5 0 0 0,1 0 0 0 0,-3-1 0 0 0,-1-2 0 0 0,-3-3 0 0 0,-2-2 0 0 0,-1-1 0 0 0,-1-1 0 0 0,0 0 0 0 0,4 4 0 0 0,1 1 0 0 0,0 0 0 0 0,0-1 0 0 0,-2-1 0 0 0,-1-1 0 0 0,-1-1 0 0 0,-1-1 0 0 0,0 0 0 0 0,0 0 0 0 0,0-1 0 0 0,0 1 0 0 0,-1 0 0 0 0,1-1 0 0 0,0 1 0 0 0,0 0 0 0 0,0 0 0 0 0,0 0 0 0 0,4 4 0 0 0,2 2 0 0 0,0-1 0 0 0,-1 0 0 0 0,-2-2 0 0 0,-1-1 0 0 0,3 3 0 0 0,2 1 0 0 0,-2 0 0 0 0,4-2 0 0 0,0-1 0 0 0,-2-1 0 0 0,-1-2 0 0 0,-3 0 0 0 0,-1 0 0 0 0,4 4 0 0 0,0 2 0 0 0,-1-1 0 0 0,-1-1 0 0 0,-1-1 0 0 0,3-1 0 0 0,1-1 0 0 0,-1-1 0 0 0,3 0 0 0 0,0 0 0 0 0,2 4 0 0 0,1 1 0 0 0,-3 1 0 0 0,-3-2 0 0 0,-2-1 0 0 0,-2-1 0 0 0,4-1 0 0 0,0-1 0 0 0,-1 0 0 0 0,-1 0 0 0 0,3-1 0 0 0,1 1 0 0 0,-2 0 0 0 0,3 4 0 0 0,0 1 0 0 0,-1 1 0 0 0,-3-2 0 0 0,-1-1 0 0 0,2 4 0 0 0,0-1 0 0 0,0 0 0 0 0,-2-1 0 0 0,-1-2 0 0 0,-1-2 0 0 0,-1 0 0 0 0,-1-1 0 0 0,4 4 0 0 0,2 2 0 0 0,-1-1 0 0 0,-1-1 0 0 0,-1-1 0 0 0,-1-1 0 0 0,-1-1 0 0 0,0-1 0 0 0,-1 0 0 0 0,0 0 0 0 0,-1-1 0 0 0,1 1 0 0 0,0-1 0 0 0,0 1 0 0 0,0 0 0 0 0,0 0 0 0 0,0 0 0 0 0,0 0 0 0 0,0-1 0 0 0,0 1 0 0 0,0 0 0 0 0,0 0 0 0 0,0 0 0 0 0,0 0 0 0 0,0 0 0 0 0,0 0 0 0 0,0-1 0 0 0,0 1 0 0 0,-5 5 0 0 0,-1 0 0 0 0,1 1 0 0 0,-4 3 0 0 0,0 9 0 0 0,1 10 0 0 0,2 9 0 0 0,3 8 0 0 0,1 4 0 0 0,1 4 0 0 0,1 0 0 0 0,0 1 0 0 0,0 0 0 0 0,1 0 0 0 0,-1-1 0 0 0,0 0 0 0 0,0 0 0 0 0,0-1 0 0 0,0 0 0 0 0,0 0 0 0 0,0 0 0 0 0,0 0 0 0 0,0 0 0 0 0,0 0 0 0 0,0 0 0 0 0,0 0 0 0 0,0 1 0 0 0,0 3 0 0 0,0 2 0 0 0,0 0 0 0 0,0-1 0 0 0,0-2 0 0 0,0 4 0 0 0,0 0 0 0 0,0-1 0 0 0,-4-6 0 0 0,-2-3 0 0 0,0 0 0 0 0,2-1 0 0 0,1 1 0 0 0,1-8 0 0 0,1-11 0 0 0,0-10 0 0 0,6-5 0 0 0,1-4 0 0 0,4-1 0 0 0,1-1 0 0 0,-2-2 0 0 0,-3-3 0 0 0,3 3 0 0 0,0 0 0 0 0,-3-1 0 0 0,-1-2 0 0 0,-2-2 0 0 0,3 4 0 0 0,1 1 0 0 0,-2-2 0 0 0,0 0 0 0 0,-3-3 0 0 0,0 0 0 0 0,-1-1 0 0 0,4-1 0 0 0,0 0 0 0 0,1-1 0 0 0,-2 1 0 0 0,-1-1 0 0 0,-1 1 0 0 0,-1 0 0 0 0,-1 0 0 0 0,0-1 0 0 0,0 1 0 0 0,0 0 0 0 0,-1 0 0 0 0,-3 0 0 0 0,-2 0 0 0 0,0 0 0 0 0,-3 4 0 0 0,0 2 0 0 0,-3 4 0 0 0,0 9 0 0 0,3 10 0 0 0,2 14 0 0 0,-1 4 0 0 0,0 2 0 0 0,1 3 0 0 0,3 0 0 0 0,1 1 0 0 0,1 0 0 0 0,2 0 0 0 0,0 0 0 0 0,0-1 0 0 0,0 1 0 0 0,1 3 0 0 0,-1 3 0 0 0,0 3 0 0 0,0 0 0 0 0,0-1 0 0 0,0-2 0 0 0,0-3 0 0 0,0-1 0 0 0,-4-2 0 0 0,-2 4 0 0 0,0 1 0 0 0,2-1 0 0 0,1-1 0 0 0,1 4 0 0 0,1-1 0 0 0,0 0 0 0 0,1-2 0 0 0,0-2 0 0 0,1-1 0 0 0,-6-1 0 0 0,-5-9 0 0 0,-1-13 0 0 0,1-11 0 0 0,2-9 0 0 0,-2-7 0 0 0,1-8 0 0 0,2-4 0 0 0,2 0 0 0 0,-2-3 0 0 0,-5 0 0 0 0,0 1 0 0 0,2 4 0 0 0,2 1 0 0 0,3 3 0 0 0,3 1 0 0 0,0-4 0 0 0,-2 4 0 0 0,-2 2 0 0 0,1 0 0 0 0,1 1 0 0 0,1-1 0 0 0,2 0 0 0 0,0 0 0 0 0,0-1 0 0 0,1 0 0 0 0,-4 4 0 0 0,-1 2 0 0 0,-1 0 0 0 0,2-2 0 0 0,1-1 0 0 0,1-1 0 0 0,-4 3 0 0 0,0 1 0 0 0,0 9 0 0 0,2 10 0 0 0,1 10 0 0 0,-3 7 0 0 0,-1 6 0 0 0,1 4 0 0 0,2 2 0 0 0,-4-5 0 0 0,0 0 0 0 0,2-1 0 0 0,1 1 0 0 0,2 0 0 0 0,1 2 0 0 0,2-9 0 0 0,-1-11 0 0 0,2-11 0 0 0,-1-13 0 0 0,0-8 0 0 0,1-4 0 0 0,-1-5 0 0 0,0-2 0 0 0,0 2 0 0 0,0-2 0 0 0,0 1 0 0 0,0 2 0 0 0,0 3 0 0 0,0 3 0 0 0,4 1 0 0 0,2-4 0 0 0,0 0 0 0 0,-2 1 0 0 0,0 1 0 0 0,-2 1 0 0 0,3 6 0 0 0,2 2 0 0 0,-2 0 0 0 0,0-1 0 0 0,-2 9 0 0 0,-2 9 0 0 0,0 12 0 0 0,-1 7 0 0 0,0 7 0 0 0,0 3 0 0 0,0 2 0 0 0,0 1 0 0 0,-1 1 0 0 0,1-2 0 0 0,0 1 0 0 0,0-1 0 0 0,0-1 0 0 0,0 1 0 0 0,0-1 0 0 0,0 0 0 0 0,0 0 0 0 0,-4 0 0 0 0,-2 0 0 0 0,-4-4 0 0 0,-1-2 0 0 0,2-8 0 0 0,3-11 0 0 0,2-11 0 0 0,1-7 0 0 0,2-5 0 0 0,1-4 0 0 0,0-1 0 0 0,1-2 0 0 0,-1 1 0 0 0,0 1 0 0 0,5-1 0 0 0,1 1 0 0 0,4 5 0 0 0,1 11 0 0 0,2 11 0 0 0,0 10 0 0 0,-3 9 0 0 0,1 4 0 0 0,-1 4 0 0 0,2-4 0 0 0,0 0 0 0 0,-3-1 0 0 0,-3 2 0 0 0,-3 0 0 0 0,4-4 0 0 0,-1 0 0 0 0,0 0 0 0 0,-2 1 0 0 0,-1 2 0 0 0,-2 2 0 0 0,0 4 0 0 0,-1 3 0 0 0,4-5 0 0 0,2-2 0 0 0,-1-1 0 0 0,0-9 0 0 0,2-11 0 0 0,1-11 0 0 0,-1-9 0 0 0,-3-6 0 0 0,0-4 0 0 0,-2-2 0 0 0,-2 0 0 0 0,1 0 0 0 0,-2 0 0 0 0,1 0 0 0 0,0 1 0 0 0,-1 1 0 0 0,1-1 0 0 0,0 1 0 0 0,0 0 0 0 0,0 0 0 0 0,0 0 0 0 0,0 0 0 0 0,0 0 0 0 0,0 0 0 0 0,4 4 0 0 0,2 2 0 0 0,0 8 0 0 0,-1 12 0 0 0,-2 9 0 0 0,-1 8 0 0 0,-1 5 0 0 0,-1 4 0 0 0,0 1 0 0 0,-4 2 0 0 0,-7-6 0 0 0,-1-1 0 0 0,2 0 0 0 0,-2 0 0 0 0,0 2 0 0 0,4 4 0 0 0,-3 3 0 0 0,1 1 0 0 0,3-2 0 0 0,-3 0 0 0 0,-3-2 0 0 0,-5-5 0 0 0,2-11 0 0 0,2-12 0 0 0,5-15 0 0 0,3-9 0 0 0,3-6 0 0 0,2-1 0 0 0,1 0 0 0 0,0 0 0 0 0,1 2 0 0 0,0 1 0 0 0,-1 0 0 0 0,1 2 0 0 0,-1 8 0 0 0,0 13 0 0 0,0 11 0 0 0,-4 14 0 0 0,-2 7 0 0 0,0 4 0 0 0,2 2 0 0 0,0-2 0 0 0,2 4 0 0 0,1 0 0 0 0,1 3 0 0 0,0 0 0 0 0,-4-3 0 0 0,-2-2 0 0 0,1-3 0 0 0,0-2 0 0 0,2-1 0 0 0,1-1 0 0 0,1 4 0 0 0,1 2 0 0 0,0-1 0 0 0,0 0 0 0 0,0-11 0 0 0,1-13 0 0 0,-1-12 0 0 0,0-9 0 0 0,0-8 0 0 0,0-3 0 0 0,0-3 0 0 0,0-1 0 0 0,0 1 0 0 0,0-1 0 0 0,0 2 0 0 0,4 0 0 0 0,2 0 0 0 0,0 1 0 0 0,-2 0 0 0 0,0 0 0 0 0,2 8 0 0 0,1 18 0 0 0,-1 11 0 0 0,-1 10 0 0 0,-2 9 0 0 0,-1 9 0 0 0,-2 3 0 0 0,1 2 0 0 0,-6 3 0 0 0,-1 2 0 0 0,-5-3 0 0 0,1 0 0 0 0,1 1 0 0 0,-2 2 0 0 0,-4 0 0 0 0,1-2 0 0 0,3-2 0 0 0,3 6 0 0 0,-2-2 0 0 0,2 0 0 0 0,-4-4 0 0 0,2 0 0 0 0,2 0 0 0 0,2-3 0 0 0,-2 1 0 0 0,0-3 0 0 0,1-4 0 0 0,3-3 0 0 0,-4-3 0 0 0,1-2 0 0 0,1-2 0 0 0,1 0 0 0 0,2-14 0 0 0,2-13 0 0 0,-5-7 0 0 0,0-10 0 0 0,1-8 0 0 0,1-2 0 0 0,1-2 0 0 0,1-5 0 0 0,1 0 0 0 0,1-3 0 0 0,0-1 0 0 0,0-5 0 0 0,0-1 0 0 0,1-1 0 0 0,-1-2 0 0 0,0 3 0 0 0,0 0 0 0 0,0-1 0 0 0,5 3 0 0 0,0-1 0 0 0,1-1 0 0 0,-1 3 0 0 0,2 3 0 0 0,1 0 0 0 0,3 3 0 0 0,0 1 0 0 0,-2 0 0 0 0,-3 0 0 0 0,3 2 0 0 0,-1-3 0 0 0,3 1 0 0 0,-1-2 0 0 0,-1 0 0 0 0,-3 2 0 0 0,-2 2 0 0 0,-2 12 0 0 0,-1 14 0 0 0,-1 12 0 0 0,-1 10 0 0 0,1 6 0 0 0,0 10 0 0 0,-1 3 0 0 0,1 5 0 0 0,0 0 0 0 0,0 2 0 0 0,0-1 0 0 0,0 2 0 0 0,4 2 0 0 0,2-2 0 0 0,0 1 0 0 0,-2 2 0 0 0,-1 2 0 0 0,-1-2 0 0 0,0 0 0 0 0,-2-4 0 0 0,0 1 0 0 0,0-2 0 0 0,0-5 0 0 0,-1-2 0 0 0,1-4 0 0 0,0-1 0 0 0,0-2 0 0 0,0 5 0 0 0,0 0 0 0 0,0 4 0 0 0,0-7 0 0 0,0-15 0 0 0,4-12 0 0 0,2-12 0 0 0,0-8 0 0 0,3-10 0 0 0,0-4 0 0 0,-1-1 0 0 0,-3-4 0 0 0,-1 0 0 0 0,2 3 0 0 0,6-2 0 0 0,-1 0 0 0 0,-1 3 0 0 0,-2-2 0 0 0,1 1 0 0 0,0 1 0 0 0,2-2 0 0 0,0 1 0 0 0,-3 2 0 0 0,-2 2 0 0 0,-2 1 0 0 0,-2 2 0 0 0,-1 2 0 0 0,3 0 0 0 0,2 9 0 0 0,3 7 0 0 0,1 11 0 0 0,-1 8 0 0 0,-3 8 0 0 0,-2 6 0 0 0,-1 7 0 0 0,-2 3 0 0 0,-1 0 0 0 0,0 0 0 0 0,-1-2 0 0 0,1-2 0 0 0,-1-1 0 0 0,1-1 0 0 0,0-1 0 0 0,0 0 0 0 0,0 0 0 0 0,0 0 0 0 0,0 0 0 0 0,0 0 0 0 0,0-9 0 0 0,0-12 0 0 0,0-11 0 0 0,0-9 0 0 0,0-6 0 0 0,4-9 0 0 0,2-3 0 0 0,0-1 0 0 0,-2 1 0 0 0,0 2 0 0 0,-2 1 0 0 0,-1 2 0 0 0,-1 1 0 0 0,0 1 0 0 0,4 4 0 0 0,2 2 0 0 0,-1 0 0 0 0,0-1 0 0 0,-2-2 0 0 0,-1-1 0 0 0,-1-1 0 0 0,-1 8 0 0 0,0 12 0 0 0,4 15 0 0 0,2 10 0 0 0,0 7 0 0 0,-2 3 0 0 0,-1 1 0 0 0,-1-1 0 0 0,-1-1 0 0 0,-1 0 0 0 0,0-2 0 0 0,0 0 0 0 0,0 0 0 0 0,0-1 0 0 0,0 0 0 0 0,-1-9 0 0 0,1-12 0 0 0,0-11 0 0 0,0-9 0 0 0,0-7 0 0 0,0-3 0 0 0,0-3 0 0 0,0 0 0 0 0,0 0 0 0 0,0 0 0 0 0,0 0 0 0 0,0 1 0 0 0,0 0 0 0 0,0 1 0 0 0,0 0 0 0 0,-4 4 0 0 0,-2 11 0 0 0,0 11 0 0 0,-3 11 0 0 0,0 7 0 0 0,-3 1 0 0 0,1 2 0 0 0,-3 1 0 0 0,1 2 0 0 0,-1 1 0 0 0,2 1 0 0 0,2 0 0 0 0,-1 0 0 0 0,1 1 0 0 0,2-10 0 0 0,3-11 0 0 0,2-12 0 0 0,2-9 0 0 0,0-6 0 0 0,1-4 0 0 0,1-3 0 0 0,-1-5 0 0 0,1-1 0 0 0,-1 0 0 0 0,0 2 0 0 0,0 2 0 0 0,1 1 0 0 0,-1 2 0 0 0,0 0 0 0 0,0 1 0 0 0,0 0 0 0 0,0 1 0 0 0,-1-1 0 0 0,1 0 0 0 0,0 0 0 0 0,0 0 0 0 0,5 4 0 0 0,1 11 0 0 0,4 7 0 0 0,0 8 0 0 0,4 4 0 0 0,-2 5 0 0 0,2 0 0 0 0,-1 3 0 0 0,2-2 0 0 0,-3 1 0 0 0,3-1 0 0 0,1-4 0 0 0,0 1 0 0 0,0 3 0 0 0,-1 4 0 0 0,0-1 0 0 0,2-4 0 0 0,-1 1 0 0 0,-4 2 0 0 0,-4 2 0 0 0,-3 4 0 0 0,-3 2 0 0 0,-1 1 0 0 0,-1 1 0 0 0,-1 0 0 0 0,5-3 0 0 0,1-2 0 0 0,0-1 0 0 0,0 2 0 0 0,-7 1 0 0 0,-2 2 0 0 0,-1 0 0 0 0,1 1 0 0 0,1 0 0 0 0,-3-5 0 0 0,-2 0 0 0 0,2 0 0 0 0,1 0 0 0 0,-2-2 0 0 0,-1-1 0 0 0,1 2 0 0 0,-2-3 0 0 0,-4-5 0 0 0,0 1 0 0 0,2 2 0 0 0,3 3 0 0 0,-2-1 0 0 0,2 0 0 0 0,1 3 0 0 0,-2-3 0 0 0,0 0 0 0 0,2 2 0 0 0,-3 2 0 0 0,-3-2 0 0 0,0-1 0 0 0,2 2 0 0 0,3 2 0 0 0,3 1 0 0 0,-2-3 0 0 0,0-1 0 0 0,1 2 0 0 0,2 1 0 0 0,-3-4 0 0 0,0 1 0 0 0,0 1 0 0 0,3 1 0 0 0,-4 2 0 0 0,1 1 0 0 0,-4-3 0 0 0,0-1 0 0 0,2 1 0 0 0,3 1 0 0 0,2 1 0 0 0,2 2 0 0 0,-3-5 0 0 0,-1 0 0 0 0,0 1 0 0 0,2 1 0 0 0,2 1 0 0 0,-5 1 0 0 0,1 1 0 0 0,0 1 0 0 0,1 1 0 0 0,2-1 0 0 0,-3-4 0 0 0,0-2 0 0 0,0 1 0 0 0,-3-4 0 0 0,0 0 0 0 0,2 2 0 0 0,1 1 0 0 0,3 3 0 0 0,1 1 0 0 0,1 1 0 0 0,-4-3 0 0 0,0-2 0 0 0,0 1 0 0 0,0 1 0 0 0,2 1 0 0 0,2-7 0 0 0,0-12 0 0 0,0-10 0 0 0,1-9 0 0 0,1-6 0 0 0,-1-4 0 0 0,0-2 0 0 0,0-2 0 0 0,0-3 0 0 0,1-2 0 0 0,-1 1 0 0 0,0 1 0 0 0,0 2 0 0 0,0 2 0 0 0,0 1 0 0 0,0 0 0 0 0,0 1 0 0 0,0 0 0 0 0,0-4 0 0 0,0-2 0 0 0,0 1 0 0 0,0 0 0 0 0,0-3 0 0 0,0 0 0 0 0,0 2 0 0 0,0 1 0 0 0,0-3 0 0 0,0 0 0 0 0,0-3 0 0 0,4 4 0 0 0,6 5 0 0 0,2 1 0 0 0,-2 1 0 0 0,-2 1 0 0 0,-3 0 0 0 0,-2 0 0 0 0,-1 0 0 0 0,-2-1 0 0 0,4 0 0 0 0,2 0 0 0 0,-1 0 0 0 0,-1 0 0 0 0,-1 0 0 0 0,3 0 0 0 0,1-1 0 0 0,-1 1 0 0 0,-1 9 0 0 0,-2 12 0 0 0,-2 10 0 0 0,0 10 0 0 0,-1 7 0 0 0,0 3 0 0 0,0 3 0 0 0,0 5 0 0 0,-1 1 0 0 0,1-1 0 0 0,0 0 0 0 0,0-3 0 0 0,0-2 0 0 0,0 0 0 0 0,0-2 0 0 0,0 1 0 0 0,0-2 0 0 0,0 1 0 0 0,0 4 0 0 0,0 2 0 0 0,0 0 0 0 0,0-2 0 0 0,0 0 0 0 0,-4-2 0 0 0,-2-1 0 0 0,0 0 0 0 0,2-1 0 0 0,0 0 0 0 0,2 0 0 0 0,-3-5 0 0 0,-2-10 0 0 0,2-11 0 0 0,0-11 0 0 0,2-7 0 0 0,2-5 0 0 0,0-4 0 0 0,1-5 0 0 0,4-2 0 0 0,2 0 0 0 0,5 1 0 0 0,-1 3 0 0 0,-1 1 0 0 0,2 1 0 0 0,0 2 0 0 0,-3 0 0 0 0,-2 0 0 0 0,1 4 0 0 0,1 3 0 0 0,-2-2 0 0 0,-1 0 0 0 0,2-6 0 0 0,1-3 0 0 0,-2-5 0 0 0,-2-2 0 0 0,-1 2 0 0 0,-1 3 0 0 0,-1 10 0 0 0,-1 14 0 0 0,0 17 0 0 0,-1 11 0 0 0,1 7 0 0 0,0 4 0 0 0,-5-5 0 0 0,-1-1 0 0 0,0-1 0 0 0,2 1 0 0 0,-4-1 0 0 0,-4 1 0 0 0,-1 0 0 0 0,3 1 0 0 0,2 0 0 0 0,-2 0 0 0 0,2-9 0 0 0,1-11 0 0 0,2-12 0 0 0,2-9 0 0 0,2-6 0 0 0,0-5 0 0 0,1-1 0 0 0,0-1 0 0 0,1-1 0 0 0,-1 1 0 0 0,5 5 0 0 0,1 11 0 0 0,0 11 0 0 0,-1 12 0 0 0,-2 11 0 0 0,-1 8 0 0 0,-1 2 0 0 0,-1 0 0 0 0,0 0 0 0 0,0 3 0 0 0,0 0 0 0 0,0-2 0 0 0,-1-2 0 0 0,1 3 0 0 0,0 0 0 0 0,0-1 0 0 0,0-2 0 0 0,0-2 0 0 0,0-1 0 0 0,0-2 0 0 0,0 1 0 0 0,0-2 0 0 0,0 1 0 0 0,0 0 0 0 0,0 0 0 0 0,0 0 0 0 0,0 0 0 0 0,0 0 0 0 0,0 0 0 0 0,0 0 0 0 0,0 0 0 0 0,0 0 0 0 0,0 1 0 0 0,0-1 0 0 0,0 0 0 0 0,0 0 0 0 0,0 0 0 0 0,0 0 0 0 0,0 0 0 0 0,0 1 0 0 0,0-1 0 0 0,0 0 0 0 0,0 0 0 0 0,-4 0 0 0 0,-2 0 0 0 0,0 0 0 0 0,-3-4 0 0 0,-4-6 0 0 0,-5-6 0 0 0,-4-4 0 0 0,-2-4 0 0 0,2-6 0 0 0,6-7 0 0 0,1-2 0 0 0,-2 2 0 0 0,2-2 0 0 0,4-4 0 0 0,4-2 0 0 0,7-3 0 0 0,8 2 0 0 0,3 0 0 0 0,0-1 0 0 0,1 4 0 0 0,0-1 0 0 0,2-1 0 0 0,3 2 0 0 0,-2 0 0 0 0,-2-1 0 0 0,0 1 0 0 0,-2 1 0 0 0,-3-3 0 0 0,-3-2 0 0 0,3 3 0 0 0,-1-1 0 0 0,-1-1 0 0 0,-1-1 0 0 0,2-3 0 0 0,0 0 0 0 0,4 3 0 0 0,-1 1 0 0 0,-1-1 0 0 0,-3-1 0 0 0,-2-1 0 0 0,-2-2 0 0 0,-1 0 0 0 0,4-1 0 0 0,0 0 0 0 0,1 0 0 0 0,-2-1 0 0 0,-2 1 0 0 0,0 0 0 0 0,-1-1 0 0 0,-1 1 0 0 0,0 0 0 0 0,0 0 0 0 0,0 0 0 0 0,0 0 0 0 0,0 0 0 0 0,-1-1 0 0 0,1 1 0 0 0,0 0 0 0 0,0 0 0 0 0,0 0 0 0 0,0 0 0 0 0,0 0 0 0 0,0 0 0 0 0,0-1 0 0 0,5 6 0 0 0,1 1 0 0 0,-1-1 0 0 0,0-1 0 0 0,3 0 0 0 0,-1-3 0 0 0,5 5 0 0 0,-2 0 0 0 0,-1 0 0 0 0,-2-2 0 0 0,1-1 0 0 0,0-2 0 0 0,-1 0 0 0 0,-3-1 0 0 0,4 4 0 0 0,-1 2 0 0 0,-1-1 0 0 0,-1-1 0 0 0,-2-1 0 0 0,3 3 0 0 0,1 1 0 0 0,3-5 0 0 0,0-4 0 0 0,-1-1 0 0 0,-3 0 0 0 0,2 5 0 0 0,1 2 0 0 0,-3 1 0 0 0,-1-2 0 0 0,-2 0 0 0 0,3 3 0 0 0,0 1 0 0 0,0-1 0 0 0,-2-1 0 0 0,-1-2 0 0 0,-1-1 0 0 0,3 3 0 0 0,1 1 0 0 0,0-1 0 0 0,-2-1 0 0 0,-1-1 0 0 0,-1-1 0 0 0,-1-2 0 0 0,-1 1 0 0 0,-5 3 0 0 0,-1 1 0 0 0,-4 5 0 0 0,-1 0 0 0 0,-2 3 0 0 0,-4 4 0 0 0,1-2 0 0 0,-1 2 0 0 0,-3 2 0 0 0,3-2 0 0 0,0 1 0 0 0,2-4 0 0 0,4-3 0 0 0,0 0 0 0 0,1-1 0 0 0,-2 2 0 0 0,1-2 0 0 0,3-1 0 0 0,2-4 0 0 0,-2 3 0 0 0,0 0 0 0 0,7 2 0 0 0,7 5 0 0 0,2 8 0 0 0,1 9 0 0 0,-2 9 0 0 0,-2 5 0 0 0,-1 4 0 0 0,2 7 0 0 0,1 3 0 0 0,-2-1 0 0 0,0 0 0 0 0,-3-3 0 0 0,0-1 0 0 0,-1-1 0 0 0,-1-1 0 0 0,0-1 0 0 0,0 0 0 0 0,-1 0 0 0 0,1 0 0 0 0,0-1 0 0 0,0 1 0 0 0,0 5 0 0 0,0 1 0 0 0,0-1 0 0 0,0 0 0 0 0,0-1 0 0 0,0-2 0 0 0,0-1 0 0 0,0-1 0 0 0,0 1 0 0 0,0-1 0 0 0,4-5 0 0 0,2-10 0 0 0,0-11 0 0 0,-2-11 0 0 0,-1-7 0 0 0,0-6 0 0 0,-2-2 0 0 0,-1-2 0 0 0,0 0 0 0 0,4-1 0 0 0,2 2 0 0 0,-1-1 0 0 0,0 2 0 0 0,2 3 0 0 0,1 3 0 0 0,-1 0 0 0 0,-2 7 0 0 0,-2 11 0 0 0,-1 10 0 0 0,-1 8 0 0 0,-1 6 0 0 0,0 3 0 0 0,-1 3 0 0 0,1 0 0 0 0,0 0 0 0 0,-5 0 0 0 0,-1-1 0 0 0,-4-4 0 0 0,-1-3 0 0 0,2 1 0 0 0,-2-4 0 0 0,1 0 0 0 0,2 2 0 0 0,-2-3 0 0 0,-4-4 0 0 0,-4-4 0 0 0,-3-4 0 0 0,2 3 0 0 0,0-1 0 0 0,-2 0 0 0 0,-1-2 0 0 0,2 2 0 0 0,1 2 0 0 0,4 2 0 0 0,8 1 0 0 0,6 2 0 0 0,3 4 0 0 0,5-2 0 0 0,-2-3 0 0 0,-8-3 0 0 0,-6-3 0 0 0,-3-8 0 0 0,2-7 0 0 0,1-7 0 0 0,3-6 0 0 0,3-2 0 0 0,5 2 0 0 0,4 0 0 0 0,-1 9 0 0 0,0 11 0 0 0,-1 10 0 0 0,-1 8 0 0 0,2 2 0 0 0,2 2 0 0 0,-1 1 0 0 0,-2 3 0 0 0,-1 1 0 0 0,-1 1 0 0 0,3-4 0 0 0,1-2 0 0 0,4 1 0 0 0,1 1 0 0 0,-3 1 0 0 0,-1 2 0 0 0,-3 0 0 0 0,-2 1 0 0 0,-1 0 0 0 0,-1 0 0 0 0,4 0 0 0 0,2 1 0 0 0,-1-1 0 0 0,-1 0 0 0 0,-1 1 0 0 0,-1-1 0 0 0,-1 0 0 0 0,-1 0 0 0 0,0 0 0 0 0,0 0 0 0 0,0 0 0 0 0,0 1 0 0 0,-1-1 0 0 0,-3 0 0 0 0,-7 0 0 0 0,0 0 0 0 0,1 0 0 0 0,2 0 0 0 0,3 0 0 0 0,2 1 0 0 0,1-1 0 0 0,2 0 0 0 0,0 0 0 0 0,-4 0 0 0 0,-2 0 0 0 0,1 0 0 0 0,1 1 0 0 0,1-1 0 0 0,-3-5 0 0 0,-1 0 0 0 0,1-1 0 0 0,1 2 0 0 0,2 1 0 0 0,1 1 0 0 0,2 1 0 0 0,-1 0 0 0 0,1 2 0 0 0,1-1 0 0 0,-1 0 0 0 0,0 1 0 0 0,0-1 0 0 0,1 0 0 0 0,-1 0 0 0 0,-5-4 0 0 0,-1-2 0 0 0,1 1 0 0 0,-4-4 0 0 0,0 0 0 0 0,-4-3 0 0 0,-2-4 0 0 0,-1 1 0 0 0,4 3 0 0 0,3 4 0 0 0,0-7 0 0 0,0-8 0 0 0,2-10 0 0 0,3-8 0 0 0,1-6 0 0 0,2-3 0 0 0,0-8 0 0 0,1 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17:00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24074 3013 16383 0 0,'-4'-5'0'0'0,"-6"-1"0"0"0,-6 1 0 0 0,0-4 0 0 0,-2-1 0 0 0,2-2 0 0 0,0 1 0 0 0,-3 2 0 0 0,3-2 0 0 0,4-4 0 0 0,-1 1 0 0 0,2-1 0 0 0,-2-3 0 0 0,2 6 0 0 0,3 9 0 0 0,2 11 0 0 0,2 7 0 0 0,2 6 0 0 0,2 8 0 0 0,0 4 0 0 0,1 1 0 0 0,-1-2 0 0 0,1-1 0 0 0,-1-1 0 0 0,0-2 0 0 0,0-1 0 0 0,0-1 0 0 0,0 0 0 0 0,0 0 0 0 0,0-9 0 0 0,0-12 0 0 0,0-11 0 0 0,0-9 0 0 0,0-6 0 0 0,0-5 0 0 0,0-1 0 0 0,5-2 0 0 0,1 1 0 0 0,-1 0 0 0 0,0 0 0 0 0,-2 1 0 0 0,-1 1 0 0 0,-1-1 0 0 0,0 1 0 0 0,3 5 0 0 0,2 0 0 0 0,-1 1 0 0 0,0-1 0 0 0,-2-2 0 0 0,-2-1 0 0 0,0-1 0 0 0,0-1 0 0 0,3 4 0 0 0,2 11 0 0 0,-1 15 0 0 0,0 12 0 0 0,-2 8 0 0 0,-1 3 0 0 0,-1 3 0 0 0,-1 0 0 0 0,0-1 0 0 0,0 0 0 0 0,-1-1 0 0 0,-3-1 0 0 0,-2 0 0 0 0,0-1 0 0 0,1 0 0 0 0,2 0 0 0 0,1 0 0 0 0,-4-5 0 0 0,0 0 0 0 0,0-10 0 0 0,2-10 0 0 0,1-10 0 0 0,1-8 0 0 0,2-6 0 0 0,-1-2 0 0 0,1-3 0 0 0,1-5 0 0 0,-1-1 0 0 0,0 1 0 0 0,0 1 0 0 0,0 2 0 0 0,1 1 0 0 0,-1 2 0 0 0,0 9 0 0 0,0 13 0 0 0,0 11 0 0 0,0 9 0 0 0,0 11 0 0 0,0 6 0 0 0,0 1 0 0 0,0 0 0 0 0,0-1 0 0 0,0-2 0 0 0,0-1 0 0 0,0-2 0 0 0,0 0 0 0 0,0-1 0 0 0,0 0 0 0 0,0 0 0 0 0,0 0 0 0 0,0-1 0 0 0,0 1 0 0 0,0 0 0 0 0,4 1 0 0 0,6-1 0 0 0,2 0 0 0 0,-2 0 0 0 0,-2 0 0 0 0,1-4 0 0 0,0-2 0 0 0,-1 0 0 0 0,-3 2 0 0 0,2-3 0 0 0,1-1 0 0 0,-2 1 0 0 0,-2 2 0 0 0,4 2 0 0 0,-1 2 0 0 0,4 0 0 0 0,-1 1 0 0 0,4-4 0 0 0,-2-2 0 0 0,-3 1 0 0 0,2-3 0 0 0,-1-1 0 0 0,-2 1 0 0 0,-3 3 0 0 0,3-3 0 0 0,0 0 0 0 0,2-3 0 0 0,1 1 0 0 0,-3 1 0 0 0,2-1 0 0 0,0 0 0 0 0,-2 3 0 0 0,2-3 0 0 0,-1 1 0 0 0,-2 2 0 0 0,-1 2 0 0 0,-3 2 0 0 0,-2 1 0 0 0,0 2 0 0 0,-1 0 0 0 0,0 0 0 0 0,-5-4 0 0 0,-2-1 0 0 0,2 0 0 0 0,0 1 0 0 0,1 1 0 0 0,2 1 0 0 0,-3-4 0 0 0,-2 0 0 0 0,2 1 0 0 0,0 1 0 0 0,2 1 0 0 0,-3 1 0 0 0,0 1 0 0 0,0 1 0 0 0,1 0 0 0 0,2 1 0 0 0,1-1 0 0 0,2 0 0 0 0,-5-4 0 0 0,-1-1 0 0 0,1-1 0 0 0,1 2 0 0 0,1 1 0 0 0,1 1 0 0 0,1 1 0 0 0,0 1 0 0 0,1 0 0 0 0,1 0 0 0 0,-1 0 0 0 0,0 1 0 0 0,-4-5 0 0 0,-2-2 0 0 0,1 1 0 0 0,-4-4 0 0 0,0 0 0 0 0,1 1 0 0 0,2 3 0 0 0,3 1 0 0 0,1 2 0 0 0,1 2 0 0 0,0 0 0 0 0,-3-4 0 0 0,-1-2 0 0 0,0 1 0 0 0,0 1 0 0 0,-2-3 0 0 0,-1-1 0 0 0,2 2 0 0 0,1 1 0 0 0,1-7 0 0 0,3-11 0 0 0,0-9 0 0 0,1-9 0 0 0,0-7 0 0 0,0-3 0 0 0,0-2 0 0 0,1 4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4:48:45.1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24226 3651 16383 0 0,'0'5'0'0'0,"0"5"0"0"0,0 6 0 0 0,0 5 0 0 0,4-2 0 0 0,7-4 0 0 0,0 1 0 0 0,-1 1 0 0 0,-2 2 0 0 0,2-1 0 0 0,-1-1 0 0 0,-2 3 0 0 0,-2 1 0 0 0,-2 2 0 0 0,3-2 0 0 0,0-2 0 0 0,4-3 0 0 0,1 0 0 0 0,1-3 0 0 0,1 1 0 0 0,-4 3 0 0 0,-2 2 0 0 0,-3 3 0 0 0,-2 2 0 0 0,-1 2 0 0 0,-1 0 0 0 0,4-4 0 0 0,1-1 0 0 0,1 0 0 0 0,-2 1 0 0 0,-1 1 0 0 0,-2 1 0 0 0,0 1 0 0 0,0 1 0 0 0,-1 0 0 0 0,0 0 0 0 0,-5-4 0 0 0,-6-1 0 0 0,0 0 0 0 0,0 0 0 0 0,3 2 0 0 0,3 1 0 0 0,2 1 0 0 0,2 1 0 0 0,-4-4 0 0 0,-1-2 0 0 0,1 1 0 0 0,1 1 0 0 0,1 1 0 0 0,1 1 0 0 0,2 1 0 0 0,-5-3 0 0 0,-1-2 0 0 0,0 1 0 0 0,2 0 0 0 0,1 3 0 0 0,-3 0 0 0 0,-1 1 0 0 0,1 1 0 0 0,-3-4 0 0 0,0-2 0 0 0,2 1 0 0 0,1 1 0 0 0,3 1 0 0 0,-3-4 0 0 0,-1 1 0 0 0,1 0 0 0 0,2 1 0 0 0,1 3 0 0 0,1 0 0 0 0,-3-3 0 0 0,-1-1 0 0 0,1 0 0 0 0,0 2 0 0 0,2 1 0 0 0,2 2 0 0 0,0 0 0 0 0,0 1 0 0 0,-3 0 0 0 0,-2 0 0 0 0,1 1 0 0 0,1-1 0 0 0,1 1 0 0 0,-4-6 0 0 0,0 0 0 0 0,1-1 0 0 0,2 2 0 0 0,-4 1 0 0 0,1 1 0 0 0,0 1 0 0 0,3 1 0 0 0,-4-5 0 0 0,0 0 0 0 0,2-1 0 0 0,-3 2 0 0 0,0 1 0 0 0,-3 2 0 0 0,1 0 0 0 0,-3-4 0 0 0,2-1 0 0 0,3 1 0 0 0,2 1 0 0 0,-2-4 0 0 0,2 1 0 0 0,0 0 0 0 0,3 3 0 0 0,-3 1 0 0 0,-1 1 0 0 0,2 1 0 0 0,1 1 0 0 0,-2-4 0 0 0,0-1 0 0 0,0-1 0 0 0,-2 2 0 0 0,0 1 0 0 0,2 2 0 0 0,1 0 0 0 0,-1-4 0 0 0,-1-1 0 0 0,2 1 0 0 0,1 1 0 0 0,-3-3 0 0 0,1-1 0 0 0,1 2 0 0 0,-3-4 0 0 0,0 1 0 0 0,1 2 0 0 0,3 2 0 0 0,-3-3 0 0 0,1 1 0 0 0,-4-4 0 0 0,0 0 0 0 0,3 3 0 0 0,1 2 0 0 0,-1-2 0 0 0,0 0 0 0 0,-3-3 0 0 0,1 1 0 0 0,1 1 0 0 0,3 3 0 0 0,2 3 0 0 0,-2-4 0 0 0,-1 1 0 0 0,1 0 0 0 0,-2-2 0 0 0,-1-1 0 0 0,-3-2 0 0 0,-3 0 0 0 0,0 2 0 0 0,-2-2 0 0 0,3 1 0 0 0,-2-2 0 0 0,3 1 0 0 0,3 2 0 0 0,-1-1 0 0 0,1 0 0 0 0,3 3 0 0 0,2 1 0 0 0,2 3 0 0 0,2 2 0 0 0,-4-4 0 0 0,-1-1 0 0 0,1 1 0 0 0,1 1 0 0 0,-3-3 0 0 0,-1 0 0 0 0,1 0 0 0 0,3 3 0 0 0,-4 1 0 0 0,0 1 0 0 0,2 1 0 0 0,-3 1 0 0 0,0 1 0 0 0,1-1 0 0 0,3 1 0 0 0,-3-6 0 0 0,1-9 0 0 0,0-12 0 0 0,7-6 0 0 0,3-6 0 0 0,1-6 0 0 0,0-4 0 0 0,-1-3 0 0 0,-1-1 0 0 0,0-1 0 0 0,-2-5 0 0 0,5 3 0 0 0,1 3 0 0 0,0 0 0 0 0,-2 1 0 0 0,-1 0 0 0 0,3 4 0 0 0,1 1 0 0 0,4 0 0 0 0,-1-1 0 0 0,-1-2 0 0 0,1 3 0 0 0,0 1 0 0 0,-2-1 0 0 0,-2-1 0 0 0,2-3 0 0 0,-1 0 0 0 0,-1-1 0 0 0,-1-1 0 0 0,2 4 0 0 0,1 1 0 0 0,2 5 0 0 0,1 0 0 0 0,-2-1 0 0 0,-3-3 0 0 0,2 2 0 0 0,0 1 0 0 0,3 2 0 0 0,0-1 0 0 0,-3-1 0 0 0,-2-3 0 0 0,3 2 0 0 0,3 4 0 0 0,0 0 0 0 0,3 3 0 0 0,-2-2 0 0 0,2 2 0 0 0,-2-2 0 0 0,2-3 0 0 0,2 1 0 0 0,-2-2 0 0 0,2 3 0 0 0,2-1 0 0 0,-3-2 0 0 0,1 1 0 0 0,-2-1 0 0 0,0 3 0 0 0,2 4 0 0 0,3 3 0 0 0,-2-2 0 0 0,0 1 0 0 0,-2-2 0 0 0,-1 0 0 0 0,-1-3 0 0 0,-5-3 0 0 0,-2-4 0 0 0,-4-2 0 0 0,-1-3 0 0 0,-2-1 0 0 0,0 0 0 0 0,-1-1 0 0 0,0 0 0 0 0,1 1 0 0 0,-1-1 0 0 0,1 1 0 0 0,0-1 0 0 0,0 1 0 0 0,0 0 0 0 0,0 0 0 0 0,0 0 0 0 0,0 0 0 0 0,0-1 0 0 0,0 1 0 0 0,-5 5 0 0 0,0 0 0 0 0,-6 1 0 0 0,1-2 0 0 0,-3 4 0 0 0,-4 0 0 0 0,-3-2 0 0 0,-3-1 0 0 0,2-2 0 0 0,1 3 0 0 0,4 1 0 0 0,-1 3 0 0 0,-1 5 0 0 0,-2-1 0 0 0,2-2 0 0 0,5-4 0 0 0,3-3 0 0 0,5-2 0 0 0,7 3 0 0 0,7 0 0 0 0,8-1 0 0 0,0-1 0 0 0,1 2 0 0 0,-1 2 0 0 0,0 2 0 0 0,-3 1 0 0 0,6-3 0 0 0,3-1 0 0 0,-2-3 0 0 0,0 2 0 0 0,0 1 0 0 0,-2-2 0 0 0,-6-1 0 0 0,1 4 0 0 0,-3-1 0 0 0,1-1 0 0 0,-1-1 0 0 0,-3-2 0 0 0,3 3 0 0 0,-2 0 0 0 0,-2 0 0 0 0,-6 7 0 0 0,-4 15 0 0 0,-1 11 0 0 0,-5 9 0 0 0,0 4 0 0 0,-3 2 0 0 0,0 2 0 0 0,-2-1 0 0 0,1 4 0 0 0,-2 0 0 0 0,3 0 0 0 0,2 3 0 0 0,-1 0 0 0 0,-4 2 0 0 0,2-1 0 0 0,2-1 0 0 0,-1-4 0 0 0,2-2 0 0 0,2-1 0 0 0,2-3 0 0 0,-2-4 0 0 0,-3 2 0 0 0,-1 2 0 0 0,2-8 0 0 0,2-12 0 0 0,4-10 0 0 0,5-15 0 0 0,4-8 0 0 0,5-3 0 0 0,5-7 0 0 0,0 0 0 0 0,3 1 0 0 0,-3 2 0 0 0,-4 3 0 0 0,2 2 0 0 0,2-3 0 0 0,3-1 0 0 0,-1-3 0 0 0,0 0 0 0 0,3-3 0 0 0,-3 1 0 0 0,0-2 0 0 0,-2 1 0 0 0,0 3 0 0 0,-2 3 0 0 0,-3 3 0 0 0,0 2 0 0 0,0 1 0 0 0,-3 1 0 0 0,-2 9 0 0 0,-2 13 0 0 0,-6 10 0 0 0,-7 9 0 0 0,-6 7 0 0 0,-5 4 0 0 0,1 1 0 0 0,0 2 0 0 0,-2-1 0 0 0,4 0 0 0 0,-1 0 0 0 0,4-1 0 0 0,0-5 0 0 0,-2 3 0 0 0,1 1 0 0 0,0 1 0 0 0,2 1 0 0 0,0-6 0 0 0,1 0 0 0 0,-1-6 0 0 0,2 0 0 0 0,-2-3 0 0 0,2 1 0 0 0,2 2 0 0 0,0-1 0 0 0,-4-4 0 0 0,0-7 0 0 0,4-10 0 0 0,2-8 0 0 0,3-5 0 0 0,3-10 0 0 0,1-3 0 0 0,5-1 0 0 0,3-4 0 0 0,-1-4 0 0 0,-1-5 0 0 0,3 2 0 0 0,0-5 0 0 0,-1-4 0 0 0,3 4 0 0 0,-1 0 0 0 0,-1 0 0 0 0,-3-4 0 0 0,3-3 0 0 0,-1-1 0 0 0,0 1 0 0 0,-3 5 0 0 0,4 3 0 0 0,-1 4 0 0 0,0 6 0 0 0,-3 1 0 0 0,-1 1 0 0 0,3-1 0 0 0,1-4 0 0 0,-1 1 0 0 0,-2 3 0 0 0,-1 12 0 0 0,-1 14 0 0 0,-2 15 0 0 0,1 10 0 0 0,-6 7 0 0 0,-1 5 0 0 0,0 2 0 0 0,1 1 0 0 0,-3 0 0 0 0,0-1 0 0 0,2 0 0 0 0,-4-5 0 0 0,-4 2 0 0 0,1 2 0 0 0,-2 0 0 0 0,-4 0 0 0 0,3 0 0 0 0,3 0 0 0 0,4-9 0 0 0,4-12 0 0 0,2-16 0 0 0,2-11 0 0 0,1-6 0 0 0,1-3 0 0 0,0-1 0 0 0,-1 1 0 0 0,5 0 0 0 0,2 2 0 0 0,-1-4 0 0 0,-2-1 0 0 0,-1 1 0 0 0,-1-3 0 0 0,0 0 0 0 0,-2 1 0 0 0,0 3 0 0 0,0 1 0 0 0,4 2 0 0 0,2 1 0 0 0,-1 1 0 0 0,-1 0 0 0 0,-1 0 0 0 0,-1 9 0 0 0,-1 12 0 0 0,0 11 0 0 0,-1 9 0 0 0,0 7 0 0 0,-5 3 0 0 0,-1 7 0 0 0,-4 2 0 0 0,-5-4 0 0 0,0-3 0 0 0,3-2 0 0 0,3 4 0 0 0,-1 1 0 0 0,1 0 0 0 0,-3 0 0 0 0,2-1 0 0 0,-3-1 0 0 0,1 3 0 0 0,-2-3 0 0 0,2-2 0 0 0,2-1 0 0 0,-1 0 0 0 0,1-1 0 0 0,3 1 0 0 0,2 1 0 0 0,-3-1 0 0 0,1-8 0 0 0,1-16 0 0 0,6-13 0 0 0,7-12 0 0 0,3-8 0 0 0,0-2 0 0 0,2-5 0 0 0,-1 0 0 0 0,3 3 0 0 0,-2 2 0 0 0,-2 3 0 0 0,-4 3 0 0 0,3-4 0 0 0,3 0 0 0 0,0-4 0 0 0,3 0 0 0 0,-2 1 0 0 0,2-1 0 0 0,2 0 0 0 0,-1-3 0 0 0,1 2 0 0 0,-3 1 0 0 0,-3 13 0 0 0,-4 14 0 0 0,-3 12 0 0 0,-2 12 0 0 0,-2 6 0 0 0,0 5 0 0 0,-5 6 0 0 0,-2 3 0 0 0,-4 0 0 0 0,1-3 0 0 0,-4 4 0 0 0,-3-1 0 0 0,-4-2 0 0 0,3 3 0 0 0,-1-1 0 0 0,-1 3 0 0 0,-2 0 0 0 0,3-3 0 0 0,0 1 0 0 0,-1 0 0 0 0,-2-6 0 0 0,3-5 0 0 0,1-1 0 0 0,3-1 0 0 0,-1-4 0 0 0,3-9 0 0 0,4-12 0 0 0,2-5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4:48:45.1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24015 3886 16383 0 0,'-4'-5'0'0'0,"-2"-5"0"0"0,0-6 0 0 0,1-5 0 0 0,2-2 0 0 0,1-3 0 0 0,1-1 0 0 0,-4 4 0 0 0,-1 2 0 0 0,1-1 0 0 0,1 0 0 0 0,1-1 0 0 0,-4 3 0 0 0,1 1 0 0 0,0 7 0 0 0,6 7 0 0 0,2 8 0 0 0,2 8 0 0 0,0 7 0 0 0,-1 4 0 0 0,-1 4 0 0 0,4-4 0 0 0,1 0 0 0 0,-2 0 0 0 0,4-3 0 0 0,0-1 0 0 0,-1 1 0 0 0,-3 2 0 0 0,-1 2 0 0 0,-2 1 0 0 0,-1 1 0 0 0,-1 1 0 0 0,4-4 0 0 0,2-2 0 0 0,-1 1 0 0 0,-1 1 0 0 0,-1 1 0 0 0,-1 1 0 0 0,-1 1 0 0 0,-1 1 0 0 0,0 0 0 0 0,0 1 0 0 0,0-1 0 0 0,0 0 0 0 0,-1 1 0 0 0,6-5 0 0 0,1-2 0 0 0,-1 0 0 0 0,4-2 0 0 0,0-10 0 0 0,-1-11 0 0 0,-3-8 0 0 0,-1-8 0 0 0,-2-4 0 0 0,-1-3 0 0 0,4 2 0 0 0,0 2 0 0 0,1 0 0 0 0,-2-1 0 0 0,3-1 0 0 0,1-1 0 0 0,-2 0 0 0 0,-1-1 0 0 0,-2 0 0 0 0,-1-1 0 0 0,-1 1 0 0 0,-1 0 0 0 0,0-1 0 0 0,0 1 0 0 0,-1 0 0 0 0,1 0 0 0 0,0 0 0 0 0,0 8 0 0 0,0 13 0 0 0,0 11 0 0 0,0 9 0 0 0,0 6 0 0 0,0 5 0 0 0,0 1 0 0 0,0 2 0 0 0,0-1 0 0 0,0 0 0 0 0,0 0 0 0 0,0-1 0 0 0,0-1 0 0 0,4-4 0 0 0,2-2 0 0 0,0 1 0 0 0,-2 0 0 0 0,-1 2 0 0 0,-1 1 0 0 0,-1 1 0 0 0,0 1 0 0 0,-1 0 0 0 0,0 0 0 0 0,-1 1 0 0 0,1-1 0 0 0,0 0 0 0 0,0 1 0 0 0,0-1 0 0 0,0 0 0 0 0,0 0 0 0 0,0 0 0 0 0,0 0 0 0 0,0 1 0 0 0,0-1 0 0 0,0 0 0 0 0,0 0 0 0 0,0 0 0 0 0,0 0 0 0 0,0 0 0 0 0,0 0 0 0 0,0 1 0 0 0,0-1 0 0 0,0 0 0 0 0,0 0 0 0 0,0 0 0 0 0,0 0 0 0 0,0 0 0 0 0,-5 0 0 0 0,-1 1 0 0 0,1-1 0 0 0,0 0 0 0 0,-2-4 0 0 0,-1-11 0 0 0,1-11 0 0 0,2-11 0 0 0,2-7 0 0 0,5-5 0 0 0,3-4 0 0 0,1-1 0 0 0,-1 0 0 0 0,3 4 0 0 0,0 2 0 0 0,-1 1 0 0 0,-2-2 0 0 0,-2 0 0 0 0,-1-1 0 0 0,4 3 0 0 0,0 1 0 0 0,-1 0 0 0 0,-1-2 0 0 0,-1-1 0 0 0,3 3 0 0 0,1 1 0 0 0,-1-1 0 0 0,-1-2 0 0 0,-2-1 0 0 0,3 3 0 0 0,1 1 0 0 0,-2-1 0 0 0,0-2 0 0 0,-2-1 0 0 0,-2-2 0 0 0,0 0 0 0 0,0-1 0 0 0,-2 0 0 0 0,1-1 0 0 0,0 1 0 0 0,0 0 0 0 0,-1-1 0 0 0,1 1 0 0 0,0 0 0 0 0,0 0 0 0 0,0-1 0 0 0,0 1 0 0 0,0 0 0 0 0,0 0 0 0 0,0 0 0 0 0,0 0 0 0 0,0 0 0 0 0,0 8 0 0 0,0 13 0 0 0,0 11 0 0 0,0 9 0 0 0,0 6 0 0 0,0 5 0 0 0,0 1 0 0 0,0 1 0 0 0,0 1 0 0 0,0-1 0 0 0,0-1 0 0 0,0 1 0 0 0,0-2 0 0 0,0 0 0 0 0,0 1 0 0 0,0-1 0 0 0,0 0 0 0 0,0 0 0 0 0,0 0 0 0 0,0 0 0 0 0,0 4 0 0 0,0 2 0 0 0,0 0 0 0 0,0-1 0 0 0,0-2 0 0 0,0-1 0 0 0,-4-5 0 0 0,-2-2 0 0 0,0-1 0 0 0,-3 2 0 0 0,0 0 0 0 0,1 2 0 0 0,3 1 0 0 0,1 1 0 0 0,2 0 0 0 0,-3-4 0 0 0,-1-2 0 0 0,0 1 0 0 0,-2 1 0 0 0,-1 1 0 0 0,2 1 0 0 0,1 1 0 0 0,3 1 0 0 0,-4-5 0 0 0,1 0 0 0 0,0 0 0 0 0,-3 0 0 0 0,0 2 0 0 0,2 2 0 0 0,2 0 0 0 0,-3-4 0 0 0,0-1 0 0 0,2 1 0 0 0,-3-4 0 0 0,0 1 0 0 0,2 0 0 0 0,1 3 0 0 0,3 2 0 0 0,-3 1 0 0 0,-1 1 0 0 0,-3-3 0 0 0,0-2 0 0 0,1 1 0 0 0,3 1 0 0 0,-2-3 0 0 0,0-1 0 0 0,1 2 0 0 0,2 1 0 0 0,-2 2 0 0 0,-1 1 0 0 0,2 1 0 0 0,-3-3 0 0 0,0-2 0 0 0,-2 1 0 0 0,-1 1 0 0 0,3 1 0 0 0,-1 2 0 0 0,0 0 0 0 0,2 1 0 0 0,3 0 0 0 0,1 0 0 0 0,-2-4 0 0 0,0-2 0 0 0,0 1 0 0 0,2 1 0 0 0,-3-4 0 0 0,-1 1 0 0 0,-2 0 0 0 0,-1 2 0 0 0,2 2 0 0 0,3 1 0 0 0,-3-3 0 0 0,1-1 0 0 0,2 1 0 0 0,1 1 0 0 0,-2-3 0 0 0,-1-1 0 0 0,2 2 0 0 0,2 1 0 0 0,-4-2 0 0 0,1-1 0 0 0,0 2 0 0 0,-2-3 0 0 0,0 0 0 0 0,2 2 0 0 0,2 2 0 0 0,-3-3 0 0 0,0 0 0 0 0,2 2 0 0 0,1 2 0 0 0,-2-4 0 0 0,-1 1 0 0 0,2 1 0 0 0,1 1 0 0 0,-2-2 0 0 0,-1 0 0 0 0,2 0 0 0 0,-3-2 0 0 0,0 1 0 0 0,1 0 0 0 0,3 3 0 0 0,2 2 0 0 0,-4-3 0 0 0,1-1 0 0 0,0 2 0 0 0,-3 1 0 0 0,1 1 0 0 0,0 1 0 0 0,3 2 0 0 0,-3-5 0 0 0,0 0 0 0 0,-3-5 0 0 0,1 0 0 0 0,1 1 0 0 0,-1-1 0 0 0,0 0 0 0 0,2 2 0 0 0,3 2 0 0 0,-3-1 0 0 0,0-1 0 0 0,2 2 0 0 0,-3-3 0 0 0,0 1 0 0 0,2 0 0 0 0,-2-1 0 0 0,-1 0 0 0 0,-2 2 0 0 0,1-7 0 0 0,2-10 0 0 0,3-10 0 0 0,2-7 0 0 0,2-7 0 0 0,1-3 0 0 0,1-2 0 0 0,1-1 0 0 0,-1 0 0 0 0,5 0 0 0 0,1 1 0 0 0,0 0 0 0 0,-1 0 0 0 0,-2 1 0 0 0,4 0 0 0 0,0-1 0 0 0,-1 1 0 0 0,3 0 0 0 0,0 0 0 0 0,-2 0 0 0 0,-1-4 0 0 0,1-2 0 0 0,1 0 0 0 0,3-3 0 0 0,0-1 0 0 0,-3 3 0 0 0,-2 1 0 0 0,3 2 0 0 0,-1 2 0 0 0,-2 1 0 0 0,-1 1 0 0 0,-2 0 0 0 0,3 0 0 0 0,0 0 0 0 0,0 1 0 0 0,-2-1 0 0 0,-1 0 0 0 0,3 0 0 0 0,1 0 0 0 0,-1-1 0 0 0,-2 1 0 0 0,-1 0 0 0 0,-1 0 0 0 0,-1 0 0 0 0,-1 0 0 0 0,0 0 0 0 0,0-1 0 0 0,-1 1 0 0 0,5 5 0 0 0,2 0 0 0 0,0 1 0 0 0,-2-2 0 0 0,-1-1 0 0 0,-1-1 0 0 0,-1-1 0 0 0,4 4 0 0 0,1 1 0 0 0,0-1 0 0 0,-2-1 0 0 0,-1-5 0 0 0,3 1 0 0 0,1 1 0 0 0,-1 0 0 0 0,-1 0 0 0 0,-2 0 0 0 0,-2 0 0 0 0,5-5 0 0 0,0-2 0 0 0,4 5 0 0 0,0 2 0 0 0,-2-3 0 0 0,-1-2 0 0 0,1 0 0 0 0,0 1 0 0 0,-1 10 0 0 0,-2 12 0 0 0,-2 12 0 0 0,-2 14 0 0 0,0 8 0 0 0,-1 4 0 0 0,0 6 0 0 0,-1 1 0 0 0,1 2 0 0 0,-5 0 0 0 0,-1 1 0 0 0,0 3 0 0 0,-3-1 0 0 0,0 0 0 0 0,2-3 0 0 0,1 6 0 0 0,-2-1 0 0 0,0-3 0 0 0,1-5 0 0 0,-2 0 0 0 0,0-1 0 0 0,-2 2 0 0 0,0 3 0 0 0,2-1 0 0 0,-2 2 0 0 0,-3-2 0 0 0,0 1 0 0 0,3-2 0 0 0,-1 2 0 0 0,-3 2 0 0 0,0-2 0 0 0,4-3 0 0 0,-1-3 0 0 0,-3-4 0 0 0,1-2 0 0 0,3-2 0 0 0,3-1 0 0 0,-1-5 0 0 0,1-2 0 0 0,1-8 0 0 0,3-11 0 0 0,1-9 0 0 0,2-8 0 0 0,0-6 0 0 0,1-3 0 0 0,0-1 0 0 0,5-6 0 0 0,2-1 0 0 0,-1 1 0 0 0,3 1 0 0 0,4 2 0 0 0,1-3 0 0 0,-3-9 0 0 0,2-2 0 0 0,-2-3 0 0 0,2 3 0 0 0,-1-5 0 0 0,1-2 0 0 0,-1 2 0 0 0,2 1 0 0 0,3-5 0 0 0,-2-2 0 0 0,2-1 0 0 0,1 5 0 0 0,-1 3 0 0 0,0-5 0 0 0,-2-2 0 0 0,0 0 0 0 0,2 0 0 0 0,-1 0 0 0 0,0 2 0 0 0,3 0 0 0 0,2 0 0 0 0,-3 0 0 0 0,-4 1 0 0 0,0 4 0 0 0,2 2 0 0 0,-1 0 0 0 0,0-2 0 0 0,3 4 0 0 0,-2-1 0 0 0,1 9 0 0 0,1 5 0 0 0,-1-1 0 0 0,0 0 0 0 0,-2 2 0 0 0,-5 1 0 0 0,2 2 0 0 0,-2 0 0 0 0,-3 0 0 0 0,2 6 0 0 0,0 1 0 0 0,-2 8 0 0 0,-2 12 0 0 0,-2 9 0 0 0,-2 12 0 0 0,0 8 0 0 0,-1 7 0 0 0,-5 2 0 0 0,-1 3 0 0 0,0 4 0 0 0,-3-1 0 0 0,-5-4 0 0 0,0 0 0 0 0,-2 2 0 0 0,2 4 0 0 0,-1 1 0 0 0,1 3 0 0 0,0 1 0 0 0,-3 2 0 0 0,-3-1 0 0 0,2 1 0 0 0,0 0 0 0 0,-2-1 0 0 0,-2-3 0 0 0,3 2 0 0 0,0-3 0 0 0,0-5 0 0 0,1-1 0 0 0,1-3 0 0 0,-2-4 0 0 0,3-4 0 0 0,4-2 0 0 0,-1 3 0 0 0,-2 0 0 0 0,1-1 0 0 0,3-1 0 0 0,3-10 0 0 0,4-13 0 0 0,2-12 0 0 0,1-10 0 0 0,1-6 0 0 0,1-5 0 0 0,-1-2 0 0 0,1 0 0 0 0,-1-6 0 0 0,1 0 0 0 0,-1 1 0 0 0,0 2 0 0 0,0-4 0 0 0,0-3 0 0 0,0-6 0 0 0,0-3 0 0 0,0-2 0 0 0,4-3 0 0 0,2 4 0 0 0,4 1 0 0 0,1-1 0 0 0,-2 0 0 0 0,-3-2 0 0 0,-2 4 0 0 0,3 0 0 0 0,0 4 0 0 0,4 5 0 0 0,-1 4 0 0 0,-2-2 0 0 0,-2 2 0 0 0,3 1 0 0 0,-1-3 0 0 0,3 5 0 0 0,-1-1 0 0 0,-1 0 0 0 0,-3 0 0 0 0,-2 11 0 0 0,-2 13 0 0 0,-1 11 0 0 0,-1 11 0 0 0,-1 6 0 0 0,1 5 0 0 0,0 2 0 0 0,-1 0 0 0 0,-4 5 0 0 0,-1 1 0 0 0,1 0 0 0 0,-4 2 0 0 0,-1-1 0 0 0,-2-1 0 0 0,1 3 0 0 0,-3-2 0 0 0,2-1 0 0 0,-2 2 0 0 0,1 4 0 0 0,-1-1 0 0 0,1 2 0 0 0,4-1 0 0 0,-2-3 0 0 0,1-4 0 0 0,-2 2 0 0 0,1-1 0 0 0,-2-1 0 0 0,1-3 0 0 0,-2-1 0 0 0,2-2 0 0 0,3 0 0 0 0,2-10 0 0 0,3-12 0 0 0,2-11 0 0 0,2-14 0 0 0,0-7 0 0 0,0-4 0 0 0,1-6 0 0 0,-1-1 0 0 0,1 2 0 0 0,-1 3 0 0 0,0-3 0 0 0,0-3 0 0 0,0 0 0 0 0,0-2 0 0 0,5-8 0 0 0,1-4 0 0 0,-1-2 0 0 0,0 0 0 0 0,-2 4 0 0 0,-1 2 0 0 0,-1-3 0 0 0,4-3 0 0 0,5 4 0 0 0,2 2 0 0 0,-2 1 0 0 0,-3-2 0 0 0,3 5 0 0 0,3 4 0 0 0,0 2 0 0 0,-2-3 0 0 0,1 2 0 0 0,-2 3 0 0 0,-2 4 0 0 0,3 7 0 0 0,-2 13 0 0 0,-2 12 0 0 0,-2 12 0 0 0,-6 7 0 0 0,-4 11 0 0 0,0 4 0 0 0,-4 1 0 0 0,-5 4 0 0 0,0-1 0 0 0,-2-1 0 0 0,-3 1 0 0 0,2 4 0 0 0,4-1 0 0 0,0 2 0 0 0,-3 2 0 0 0,-3 3 0 0 0,2-2 0 0 0,4-4 0 0 0,-1-6 0 0 0,3-3 0 0 0,-2 2 0 0 0,2-1 0 0 0,-2-2 0 0 0,-4 4 0 0 0,2-1 0 0 0,-1-5 0 0 0,2 0 0 0 0,-1 1 0 0 0,2-1 0 0 0,3-1 0 0 0,3-1 0 0 0,-1 0 0 0 0,1-9 0 0 0,0-13 0 0 0,3-11 0 0 0,2-9 0 0 0,0-6 0 0 0,2-5 0 0 0,0-1 0 0 0,0-2 0 0 0,0 1 0 0 0,1-5 0 0 0,3 0 0 0 0,3-4 0 0 0,-2 0 0 0 0,0 1 0 0 0,3 4 0 0 0,4-8 0 0 0,1-4 0 0 0,2-1 0 0 0,3 0 0 0 0,-2-2 0 0 0,-3 2 0 0 0,1 5 0 0 0,2-4 0 0 0,2 1 0 0 0,-1 3 0 0 0,1-1 0 0 0,2-1 0 0 0,-3 1 0 0 0,-4-1 0 0 0,0 2 0 0 0,-2 4 0 0 0,1 3 0 0 0,-1 3 0 0 0,-2 2 0 0 0,1 1 0 0 0,-1 10 0 0 0,-1 12 0 0 0,-3 12 0 0 0,-2 8 0 0 0,-2 7 0 0 0,0 4 0 0 0,-1 6 0 0 0,0 2 0 0 0,-1 1 0 0 0,1-3 0 0 0,-1 3 0 0 0,-3 0 0 0 0,-2-1 0 0 0,0 1 0 0 0,-3 5 0 0 0,0-1 0 0 0,-3-2 0 0 0,0-3 0 0 0,3 2 0 0 0,2-1 0 0 0,-1-2 0 0 0,0-3 0 0 0,-3-1 0 0 0,0 3 0 0 0,3 1 0 0 0,2-1 0 0 0,2-2 0 0 0,-2-6 0 0 0,-1-11 0 0 0,1-12 0 0 0,2-11 0 0 0,1-8 0 0 0,2-11 0 0 0,0-3 0 0 0,1-2 0 0 0,0-4 0 0 0,5-4 0 0 0,1 1 0 0 0,0-2 0 0 0,3-2 0 0 0,5-3 0 0 0,-1-2 0 0 0,3-1 0 0 0,-2-1 0 0 0,2-5 0 0 0,1-1 0 0 0,-1 4 0 0 0,-3 2 0 0 0,0 2 0 0 0,-2 5 0 0 0,1 5 0 0 0,-1 1 0 0 0,-2 2 0 0 0,1-1 0 0 0,0 1 0 0 0,2-1 0 0 0,-1 0 0 0 0,-3 3 0 0 0,-2 3 0 0 0,-2 2 0 0 0,-2 2 0 0 0,3 6 0 0 0,1 11 0 0 0,-1 11 0 0 0,-1 11 0 0 0,-1 12 0 0 0,-6 3 0 0 0,-2 0 0 0 0,0 1 0 0 0,-4 0 0 0 0,-1 0 0 0 0,3 5 0 0 0,-4 0 0 0 0,2 5 0 0 0,-4-1 0 0 0,2-1 0 0 0,2-2 0 0 0,-2-7 0 0 0,1-3 0 0 0,3-2 0 0 0,1 1 0 0 0,-1 1 0 0 0,-1 0 0 0 0,-2 2 0 0 0,-1 0 0 0 0,3 1 0 0 0,2-9 0 0 0,2-11 0 0 0,2-12 0 0 0,1-9 0 0 0,1-6 0 0 0,0-4 0 0 0,0-3 0 0 0,1 0 0 0 0,-1 0 0 0 0,1-5 0 0 0,-1 0 0 0 0,0 0 0 0 0,0 2 0 0 0,0 1 0 0 0,0 2 0 0 0,0 1 0 0 0,0 0 0 0 0,0 1 0 0 0,0 9 0 0 0,0 12 0 0 0,-5 11 0 0 0,-1 10 0 0 0,-4 5 0 0 0,0 5 0 0 0,1 1 0 0 0,2 2 0 0 0,-1-5 0 0 0,-1-2 0 0 0,3 0 0 0 0,1-9 0 0 0,2-10 0 0 0,1-11 0 0 0,2-8 0 0 0,0-6 0 0 0,0-3 0 0 0,0-3 0 0 0,1 0 0 0 0,-1-4 0 0 0,0-2 0 0 0,0 1 0 0 0,5 6 0 0 0,1 3 0 0 0,-1 1 0 0 0,0 0 0 0 0,-2 9 0 0 0,-1 11 0 0 0,-1 10 0 0 0,0 9 0 0 0,-1 5 0 0 0,-1 5 0 0 0,1 1 0 0 0,-4-3 0 0 0,-3-2 0 0 0,2 1 0 0 0,-4-1 0 0 0,-1-7 0 0 0,3-11 0 0 0,1-11 0 0 0,-2 1 0 0 0,0 5 0 0 0,-3 8 0 0 0,1 7 0 0 0,1 5 0 0 0,3 4 0 0 0,-3 3 0 0 0,1 1 0 0 0,2 1 0 0 0,-3-1 0 0 0,0 0 0 0 0,2 0 0 0 0,2 0 0 0 0,1 0 0 0 0,3-1 0 0 0,0 0 0 0 0,1 0 0 0 0,0 0 0 0 0,1 0 0 0 0,-1 0 0 0 0,0 0 0 0 0,1 0 0 0 0,-1 1 0 0 0,0-1 0 0 0,0 0 0 0 0,0 0 0 0 0,0 0 0 0 0,0 0 0 0 0,0 0 0 0 0,0 1 0 0 0,0-1 0 0 0,0 0 0 0 0,0 0 0 0 0,0 0 0 0 0,0 0 0 0 0,0 0 0 0 0,-5 0 0 0 0,-1 1 0 0 0,1-1 0 0 0,0 0 0 0 0,2 0 0 0 0,1 0 0 0 0,1 0 0 0 0,0 0 0 0 0,1 0 0 0 0,1 1 0 0 0,-1-1 0 0 0,0 0 0 0 0,0 0 0 0 0,0 0 0 0 0,1 0 0 0 0,-1 0 0 0 0,0 1 0 0 0,0-1 0 0 0,0 0 0 0 0,0 0 0 0 0,0 0 0 0 0,0 0 0 0 0,0 0 0 0 0,0 0 0 0 0,0 1 0 0 0,0-1 0 0 0,0 0 0 0 0,0 0 0 0 0,0 0 0 0 0,0 0 0 0 0,0 0 0 0 0,0 1 0 0 0,0-1 0 0 0,0 0 0 0 0,0 0 0 0 0,0 0 0 0 0,0 0 0 0 0,0 0 0 0 0,0 0 0 0 0,0 1 0 0 0,0-1 0 0 0,0 0 0 0 0,0 0 0 0 0,0 0 0 0 0,0 0 0 0 0,0 0 0 0 0,0 1 0 0 0,0-1 0 0 0,4-5 0 0 0,2 0 0 0 0,0-1 0 0 0,-2 2 0 0 0,-1 1 0 0 0,4-4 0 0 0,0-9 0 0 0,-1-10 0 0 0,-2-11 0 0 0,-1-7 0 0 0,-1-5 0 0 0,-1-3 0 0 0,-1-2 0 0 0,5 5 0 0 0,0 0 0 0 0,0 1 0 0 0,0 0 0 0 0,2-2 0 0 0,1-1 0 0 0,-1 0 0 0 0,-2-1 0 0 0,-2 0 0 0 0,3 0 0 0 0,1 0 0 0 0,-1 0 0 0 0,-2-1 0 0 0,-1 1 0 0 0,-1 0 0 0 0,-2 0 0 0 0,5 4 0 0 0,1 2 0 0 0,-1-1 0 0 0,-1 9 0 0 0,-5 9 0 0 0,-3 11 0 0 0,-1 8 0 0 0,-3 6 0 0 0,-2 3 0 0 0,-2 3 0 0 0,0 0 0 0 0,3 0 0 0 0,2 0 0 0 0,3-1 0 0 0,2 0 0 0 0,5-5 0 0 0,7-6 0 0 0,2-1 0 0 0,3-4 0 0 0,0 2 0 0 0,0-2 0 0 0,4 1 0 0 0,-3 4 0 0 0,1 3 0 0 0,-2 3 0 0 0,-4 2 0 0 0,0-3 0 0 0,-1 0 0 0 0,-2 0 0 0 0,1-3 0 0 0,4-1 0 0 0,0 2 0 0 0,-2 2 0 0 0,-4 2 0 0 0,-2 1 0 0 0,2-3 0 0 0,0-1 0 0 0,-1 0 0 0 0,-2 2 0 0 0,-1 2 0 0 0,2-4 0 0 0,6-6 0 0 0,5-4 0 0 0,5-4 0 0 0,-2-8 0 0 0,-4-8 0 0 0,-4-6 0 0 0,0-1 0 0 0,-2-2 0 0 0,2 3 0 0 0,0-1 0 0 0,-3-2 0 0 0,-3-2 0 0 0,3 2 0 0 0,4 5 0 0 0,5 5 0 0 0,4 3 0 0 0,2 3 0 0 0,-2-2 0 0 0,-5-5 0 0 0,-5-5 0 0 0,-5-5 0 0 0,-3-3 0 0 0,-2-2 0 0 0,-1-1 0 0 0,-1-1 0 0 0,0 0 0 0 0,0 0 0 0 0,1 0 0 0 0,-1 0 0 0 0,1 1 0 0 0,0-1 0 0 0,0 1 0 0 0,0 0 0 0 0,0 0 0 0 0,0 0 0 0 0,0 0 0 0 0,0 0 0 0 0,0 0 0 0 0,0 0 0 0 0,4 4 0 0 0,2 2 0 0 0,0-1 0 0 0,-2 0 0 0 0,-1-2 0 0 0,0-1 0 0 0,-2-1 0 0 0,-1-1 0 0 0,4 0 0 0 0,2-1 0 0 0,0 1 0 0 0,-2 0 0 0 0,3 4 0 0 0,1 1 0 0 0,-1 1 0 0 0,-2-2 0 0 0,2 4 0 0 0,1-1 0 0 0,3 4 0 0 0,0 0 0 0 0,-3-2 0 0 0,-2-3 0 0 0,3-2 0 0 0,-1-2 0 0 0,-2-1 0 0 0,4-1 0 0 0,-2-1 0 0 0,0 1 0 0 0,-3-1 0 0 0,-2 1 0 0 0,-1-1 0 0 0,-2 1 0 0 0,0 0 0 0 0,0 0 0 0 0,0-1 0 0 0,-1 1 0 0 0,1 0 0 0 0,0 0 0 0 0,0 0 0 0 0,0 0 0 0 0,0 0 0 0 0,0 0 0 0 0,0-1 0 0 0,0 1 0 0 0,0 0 0 0 0,0 0 0 0 0,0 0 0 0 0,0 0 0 0 0,0 0 0 0 0,-5 4 0 0 0,-1 2 0 0 0,1-1 0 0 0,0 0 0 0 0,2-2 0 0 0,-4 3 0 0 0,0 1 0 0 0,1-1 0 0 0,-3 3 0 0 0,0 0 0 0 0,2-2 0 0 0,2-2 0 0 0,-3-2 0 0 0,0-1 0 0 0,2-1 0 0 0,1-1 0 0 0,-2 4 0 0 0,-1 1 0 0 0,2 0 0 0 0,-3-1 0 0 0,0-1 0 0 0,1-1 0 0 0,-1-1 0 0 0,-1-1 0 0 0,3 0 0 0 0,-3 4 0 0 0,1 2 0 0 0,2-1 0 0 0,-3 4 0 0 0,1 8 0 0 0,1 11 0 0 0,3 10 0 0 0,2 6 0 0 0,1 6 0 0 0,2 2 0 0 0,0 2 0 0 0,0 0 0 0 0,0 0 0 0 0,1 0 0 0 0,-1-1 0 0 0,0 0 0 0 0,0-1 0 0 0,1 0 0 0 0,3 1 0 0 0,2-1 0 0 0,0 0 0 0 0,-2 0 0 0 0,-1 0 0 0 0,-1 0 0 0 0,-1 0 0 0 0,4-4 0 0 0,1-2 0 0 0,0 0 0 0 0,-2 2 0 0 0,-1 1 0 0 0,3-3 0 0 0,1-1 0 0 0,-1 1 0 0 0,-2 1 0 0 0,-1 2 0 0 0,-1-7 0 0 0,-5-7 0 0 0,-3-9 0 0 0,0-9 0 0 0,1-8 0 0 0,2-5 0 0 0,1-3 0 0 0,0-2 0 0 0,-3 3 0 0 0,-1 2 0 0 0,1 0 0 0 0,0 0 0 0 0,2-2 0 0 0,2-1 0 0 0,0 0 0 0 0,0-1 0 0 0,1 0 0 0 0,1 0 0 0 0,-1 0 0 0 0,0-1 0 0 0,-4 6 0 0 0,-2 0 0 0 0,1 1 0 0 0,0-2 0 0 0,2-1 0 0 0,1-1 0 0 0,1-1 0 0 0,0-1 0 0 0,1 0 0 0 0,1 0 0 0 0,-1-1 0 0 0,0 1 0 0 0,-4 13 0 0 0,-6 13 0 0 0,-2 12 0 0 0,2 7 0 0 0,-2 1 0 0 0,1 2 0 0 0,2 5 0 0 0,-2-1 0 0 0,2-1 0 0 0,-3 4 0 0 0,1 2 0 0 0,2 0 0 0 0,-2-6 0 0 0,2-2 0 0 0,1 4 0 0 0,-1-3 0 0 0,-5 4 0 0 0,1 1 0 0 0,-2 4 0 0 0,-3 2 0 0 0,1-1 0 0 0,4-2 0 0 0,5-2 0 0 0,2-1 0 0 0,-1-6 0 0 0,0-3 0 0 0,2 5 0 0 0,-4 2 0 0 0,-3 6 0 0 0,-1 5 0 0 0,2 2 0 0 0,3-2 0 0 0,3-3 0 0 0,3-3 0 0 0,-4-7 0 0 0,0-4 0 0 0,1 0 0 0 0,1 1 0 0 0,1 0 0 0 0,1-7 0 0 0,2-12 0 0 0,4-5 0 0 0,6-7 0 0 0,2-7 0 0 0,-1-4 0 0 0,1-5 0 0 0,-1-5 0 0 0,3-3 0 0 0,7 0 0 0 0,0-4 0 0 0,1 1 0 0 0,1-3 0 0 0,-3 1 0 0 0,-1 2 0 0 0,1-1 0 0 0,-2 1 0 0 0,-1 2 0 0 0,-3 2 0 0 0,1 3 0 0 0,2 1 0 0 0,-2 2 0 0 0,1 0 0 0 0,-2 0 0 0 0,-3 0 0 0 0,0 5 0 0 0,-1 1 0 0 0,2 0 0 0 0,-1-2 0 0 0,-3 0 0 0 0,2 2 0 0 0,0 10 0 0 0,-3 10 0 0 0,-1 11 0 0 0,-3 7 0 0 0,-2 5 0 0 0,0 3 0 0 0,-1 2 0 0 0,-1 0 0 0 0,-3 0 0 0 0,-3 0 0 0 0,1-1 0 0 0,1 4 0 0 0,-2 2 0 0 0,-1-1 0 0 0,1-2 0 0 0,2 0 0 0 0,2 2 0 0 0,-3-3 0 0 0,-1-3 0 0 0,1-1 0 0 0,-3 0 0 0 0,0-1 0 0 0,2 1 0 0 0,2 0 0 0 0,-3-3 0 0 0,0-2 0 0 0,2 0 0 0 0,1 1 0 0 0,-2 2 0 0 0,-1 2 0 0 0,2 0 0 0 0,-3 1 0 0 0,0 0 0 0 0,1 0 0 0 0,3 0 0 0 0,2 1 0 0 0,1-1 0 0 0,-3-8 0 0 0,-1-13 0 0 0,0-11 0 0 0,2-9 0 0 0,1-6 0 0 0,2-4 0 0 0,0-3 0 0 0,1 0 0 0 0,0-1 0 0 0,0 1 0 0 0,0 1 0 0 0,0-5 0 0 0,1 0 0 0 0,-1 0 0 0 0,0 1 0 0 0,0 2 0 0 0,-5 5 0 0 0,0 3 0 0 0,-6 4 0 0 0,1 11 0 0 0,1 9 0 0 0,-2 6 0 0 0,1 4 0 0 0,2 5 0 0 0,2 5 0 0 0,-2 1 0 0 0,1 2 0 0 0,-4 1 0 0 0,0 0 0 0 0,3 1 0 0 0,2 3 0 0 0,-2 2 0 0 0,0-1 0 0 0,1-2 0 0 0,3 0 0 0 0,1 3 0 0 0,-3 0 0 0 0,-1-1 0 0 0,1-2 0 0 0,2-9 0 0 0,6-14 0 0 0,6-12 0 0 0,3-10 0 0 0,4-2 0 0 0,3 2 0 0 0,-1-2 0 0 0,1 3 0 0 0,-3-1 0 0 0,1 3 0 0 0,-2-3 0 0 0,0-1 0 0 0,3 1 0 0 0,-2-2 0 0 0,1-1 0 0 0,3-3 0 0 0,2-2 0 0 0,6-6 0 0 0,4-3 0 0 0,0 0 0 0 0,0 1 0 0 0,-2-3 0 0 0,0-1 0 0 0,-1 2 0 0 0,-6 2 0 0 0,-1 6 0 0 0,-5 3 0 0 0,-5 0 0 0 0,0 5 0 0 0,-2 0 0 0 0,-2-1 0 0 0,-3-2 0 0 0,3 2 0 0 0,0 0 0 0 0,3 3 0 0 0,0 0 0 0 0,-1-3 0 0 0,-3-2 0 0 0,2 3 0 0 0,5 3 0 0 0,4 5 0 0 0,3 3 0 0 0,4 3 0 0 0,1 3 0 0 0,-3 4 0 0 0,-5 7 0 0 0,-2 2 0 0 0,-3 2 0 0 0,-3 4 0 0 0,1-2 0 0 0,-6 1 0 0 0,-8-3 0 0 0,-7-3 0 0 0,-7 0 0 0 0,-5-2 0 0 0,2 2 0 0 0,0-1 0 0 0,4 1 0 0 0,4 5 0 0 0,5 2 0 0 0,-1 3 0 0 0,1 3 0 0 0,2 0 0 0 0,2 2 0 0 0,2 0 0 0 0,-4-5 0 0 0,0-1 0 0 0,0 0 0 0 0,-2 1 0 0 0,-1 1 0 0 0,2 1 0 0 0,1 1 0 0 0,3 1 0 0 0,1 0 0 0 0,1 0 0 0 0,1 0 0 0 0,0 1 0 0 0,1-1 0 0 0,-1 0 0 0 0,0 0 0 0 0,1 1 0 0 0,-1-1 0 0 0,0 0 0 0 0,0 0 0 0 0,0 0 0 0 0,0 0 0 0 0,0 0 0 0 0,0 1 0 0 0,0-1 0 0 0,0 0 0 0 0,-5-4 0 0 0,-1-2 0 0 0,1 0 0 0 0,0 2 0 0 0,2 1 0 0 0,-3-4 0 0 0,-1 1 0 0 0,1 0 0 0 0,1 1 0 0 0,2 2 0 0 0,1 2 0 0 0,1 0 0 0 0,-3-4 0 0 0,-2 0 0 0 0,-4-5 0 0 0,0 0 0 0 0,1 2 0 0 0,-1-3 0 0 0,0 1 0 0 0,-3 2 0 0 0,-3 3 0 0 0,-3-3 0 0 0,-4-4 0 0 0,-1-5 0 0 0,3 2 0 0 0,0-3 0 0 0,0-1 0 0 0,3 1 0 0 0,1 1 0 0 0,2 2 0 0 0,0 4 0 0 0,3 4 0 0 0,-2-1 0 0 0,2 0 0 0 0,-2-2 0 0 0,2 0 0 0 0,-1 2 0 0 0,1 2 0 0 0,-2-1 0 0 0,2-1 0 0 0,2 2 0 0 0,-1-3 0 0 0,2 0 0 0 0,1 2 0 0 0,-1-3 0 0 0,0 1 0 0 0,-3-2 0 0 0,1 0 0 0 0,3 2 0 0 0,1-6 0 0 0,8-10 0 0 0,3-9 0 0 0,1-7 0 0 0,4-2 0 0 0,0-2 0 0 0,-1-3 0 0 0,3 3 0 0 0,-1 0 0 0 0,-2-1 0 0 0,-3-1 0 0 0,3 2 0 0 0,0 0 0 0 0,-2-1 0 0 0,3-1 0 0 0,5 2 0 0 0,-1 1 0 0 0,-2-2 0 0 0,1 3 0 0 0,-1 0 0 0 0,-3-2 0 0 0,-2-2 0 0 0,2 3 0 0 0,-1 4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4:48:49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23996 6112 16383 0 0,'0'4'0'0'0,"0"7"0"0"0,0 5 0 0 0,0 4 0 0 0,0 4 0 0 0,0 2 0 0 0,-4-4 0 0 0,-2-1 0 0 0,-4-8 0 0 0,-5-7 0 0 0,0-8 0 0 0,3-9 0 0 0,-2-2 0 0 0,3-4 0 0 0,-2 2 0 0 0,1-2 0 0 0,7 3 0 0 0,5 7 0 0 0,2 10 0 0 0,5 5 0 0 0,2 4 0 0 0,-1 6 0 0 0,-2 3 0 0 0,-2 4 0 0 0,3-4 0 0 0,0 0 0 0 0,-5-8 0 0 0,-4-11 0 0 0,0-11 0 0 0,-1-7 0 0 0,-4-2 0 0 0,-1-1 0 0 0,1-3 0 0 0,-3-2 0 0 0,1-1 0 0 0,1 0 0 0 0,-2-2 0 0 0,1 5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4:48:49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23388 4719 16383 0 0,'0'-5'0'0'0,"0"-5"0"0"0,0-6 0 0 0,0-5 0 0 0,0-2 0 0 0,0-3 0 0 0,0-1 0 0 0,0 0 0 0 0,0 0 0 0 0,0-1 0 0 0,0 2 0 0 0,0-1 0 0 0,0 1 0 0 0,0-1 0 0 0,-4 1 0 0 0,-2 0 0 0 0,0 0 0 0 0,2 0 0 0 0,1 0 0 0 0,1 0 0 0 0,1 0 0 0 0,0 0 0 0 0,1-1 0 0 0,0 1 0 0 0,1 0 0 0 0,-1 0 0 0 0,0 0 0 0 0,0 0 0 0 0,0 0 0 0 0,0 0 0 0 0,0-1 0 0 0,0 1 0 0 0,0 0 0 0 0,0 0 0 0 0,0 0 0 0 0,0 0 0 0 0,0 0 0 0 0,0-1 0 0 0,0 1 0 0 0,0 0 0 0 0,0 0 0 0 0,5 4 0 0 0,5 7 0 0 0,2 9 0 0 0,2 11 0 0 0,0 8 0 0 0,-3 7 0 0 0,-4 5 0 0 0,-2 2 0 0 0,-2 1 0 0 0,2-4 0 0 0,1-2 0 0 0,-1-9 0 0 0,-1-12 0 0 0,-1-9 0 0 0,-2-9 0 0 0,0-5 0 0 0,-5 1 0 0 0,-7 3 0 0 0,-5 6 0 0 0,0 0 0 0 0,-2 2 0 0 0,2-2 0 0 0,-1 2 0 0 0,3 6 0 0 0,4 9 0 0 0,3 7 0 0 0,3 7 0 0 0,2 4 0 0 0,2 3 0 0 0,0 1 0 0 0,1 1 0 0 0,0 0 0 0 0,-1-10 0 0 0,1-11 0 0 0,4-8 0 0 0,1-8 0 0 0,-1-6 0 0 0,0-6 0 0 0,-2-3 0 0 0,4-3 0 0 0,-1 0 0 0 0,5-1 0 0 0,-1 0 0 0 0,-1 1 0 0 0,2 5 0 0 0,-1 10 0 0 0,-2 12 0 0 0,-3 10 0 0 0,-2 8 0 0 0,-1 6 0 0 0,-1 2 0 0 0,-1 2 0 0 0,-1 1 0 0 0,1-1 0 0 0,-1 0 0 0 0,1-1 0 0 0,-5-4 0 0 0,-5-7 0 0 0,-2-10 0 0 0,2-11 0 0 0,2-9 0 0 0,3-6 0 0 0,2-5 0 0 0,2-2 0 0 0,0-1 0 0 0,1 0 0 0 0,-4 5 0 0 0,-1 10 0 0 0,0 12 0 0 0,1 15 0 0 0,1 10 0 0 0,1 5 0 0 0,1 2 0 0 0,0 0 0 0 0,1-9 0 0 0,0-13 0 0 0,1-13 0 0 0,-1-10 0 0 0,5-7 0 0 0,1-4 0 0 0,4-3 0 0 0,0 0 0 0 0,-1-1 0 0 0,2 1 0 0 0,-1 0 0 0 0,3 1 0 0 0,-2 0 0 0 0,-2 1 0 0 0,2 0 0 0 0,-1 0 0 0 0,-2 9 0 0 0,-3 11 0 0 0,-2 12 0 0 0,-1 9 0 0 0,-2 7 0 0 0,0 3 0 0 0,0 3 0 0 0,-1 0 0 0 0,1 1 0 0 0,-1-1 0 0 0,1-1 0 0 0,-4 0 0 0 0,-2 0 0 0 0,0-1 0 0 0,1-9 0 0 0,7-7 0 0 0,2-10 0 0 0,5-5 0 0 0,1-6 0 0 0,-2-5 0 0 0,4-1 0 0 0,-2-1 0 0 0,3 2 0 0 0,3-1 0 0 0,-1-1 0 0 0,2 2 0 0 0,-3-1 0 0 0,1 3 0 0 0,-1-1 0 0 0,0 2 0 0 0,3-1 0 0 0,2 2 0 0 0,-1-2 0 0 0,1 2 0 0 0,-4-2 0 0 0,1 2 0 0 0,1 3 0 0 0,4-2 0 0 0,1 1 0 0 0,2 3 0 0 0,1 2 0 0 0,-3 6 0 0 0,-1 8 0 0 0,-1 2 0 0 0,3-1 0 0 0,-5 3 0 0 0,1-2 0 0 0,-4-6 0 0 0,-4-9 0 0 0,0-8 0 0 0,-1-6 0 0 0,-3-6 0 0 0,-2-1 0 0 0,-2-3 0 0 0,-2 1 0 0 0,3-1 0 0 0,7 5 0 0 0,4 6 0 0 0,1 11 0 0 0,-3 10 0 0 0,-4 10 0 0 0,2 1 0 0 0,-2 4 0 0 0,-2-7 0 0 0,-2-9 0 0 0,-2-10 0 0 0,2-3 0 0 0,2 3 0 0 0,-2 9 0 0 0,-1 7 0 0 0,-1 8 0 0 0,3 0 0 0 0,1 2 0 0 0,3 2 0 0 0,0-7 0 0 0,-1-10 0 0 0,-3-11 0 0 0,-2-8 0 0 0,-1-6 0 0 0,2-4 0 0 0,1-2 0 0 0,-1-1 0 0 0,0 0 0 0 0,-3 9 0 0 0,0 12 0 0 0,-1 12 0 0 0,-1 9 0 0 0,0 8 0 0 0,0 3 0 0 0,-1 2 0 0 0,1 2 0 0 0,0-1 0 0 0,0 1 0 0 0,0-2 0 0 0,0 0 0 0 0,0 0 0 0 0,0-1 0 0 0,0 0 0 0 0,0 0 0 0 0,0 0 0 0 0,0 1 0 0 0,0-1 0 0 0,4-5 0 0 0,2-1 0 0 0,0 1 0 0 0,-2 0 0 0 0,0 2 0 0 0,-2 1 0 0 0,-1 2 0 0 0,-1-1 0 0 0,0 1 0 0 0,0 1 0 0 0,0-1 0 0 0,-1 0 0 0 0,1 1 0 0 0,0-1 0 0 0,0 0 0 0 0,-5 0 0 0 0,-5 1 0 0 0,-1-1 0 0 0,-4-5 0 0 0,1 0 0 0 0,3-1 0 0 0,4 2 0 0 0,2 1 0 0 0,3 1 0 0 0,1 1 0 0 0,1 0 0 0 0,0 2 0 0 0,-4-1 0 0 0,-1 0 0 0 0,0 1 0 0 0,1-1 0 0 0,1 0 0 0 0,1 0 0 0 0,1 1 0 0 0,0-1 0 0 0,1 4 0 0 0,1 2 0 0 0,-6 0 0 0 0,0-1 0 0 0,-1-2 0 0 0,2-1 0 0 0,1 0 0 0 0,1-2 0 0 0,1 0 0 0 0,5-4 0 0 0,2-7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4:48:49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23468 6800 16383 0 0,'5'0'0'0'0,"5"0"0"0"0,6 0 0 0 0,0 4 0 0 0,2 2 0 0 0,-3 4 0 0 0,-3 5 0 0 0,1 0 0 0 0,2-3 0 0 0,-1 1 0 0 0,-3 3 0 0 0,-4 3 0 0 0,2-1 0 0 0,-1 0 0 0 0,-6-3 0 0 0,-8-4 0 0 0,-2 1 0 0 0,-6-2 0 0 0,-3-2 0 0 0,-5-3 0 0 0,-2-2 0 0 0,-1-2 0 0 0,3-5 0 0 0,5-7 0 0 0,2-1 0 0 0,2-3 0 0 0,5-4 0 0 0,-2-2 0 0 0,1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4:48:49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23361 4048 16383 0 0,'0'4'0'0'0,"0"6"0"0"0,4 2 0 0 0,2 3 0 0 0,0 3 0 0 0,2-1 0 0 0,2 0 0 0 0,2-2 0 0 0,-1-8 0 0 0,3-5 0 0 0,-2-8 0 0 0,-6-2 0 0 0,-10-1 0 0 0,-3 7 0 0 0,-2 7 0 0 0,-2 8 0 0 0,0 6 0 0 0,2 4 0 0 0,2 2 0 0 0,3 2 0 0 0,-3 1 0 0 0,0 0 0 0 0,1-1 0 0 0,2 0 0 0 0,1 0 0 0 0,2-10 0 0 0,0-11 0 0 0,1-12 0 0 0,0-9 0 0 0,1-6 0 0 0,-1-5 0 0 0,0-1 0 0 0,0-2 0 0 0,0 1 0 0 0,1 0 0 0 0,-1 0 0 0 0,0 1 0 0 0,0 0 0 0 0,4 6 0 0 0,2 0 0 0 0,0 1 0 0 0,-2-2 0 0 0,-1 0 0 0 0,4 2 0 0 0,0 10 0 0 0,-1 10 0 0 0,-2 11 0 0 0,-1 7 0 0 0,-1 5 0 0 0,-1 3 0 0 0,-1 2 0 0 0,0 0 0 0 0,0 0 0 0 0,-1-9 0 0 0,6-12 0 0 0,0-12 0 0 0,1-10 0 0 0,-2-6 0 0 0,4 0 0 0 0,0 8 0 0 0,-1 11 0 0 0,-2 10 0 0 0,-2 8 0 0 0,-1 6 0 0 0,-2 4 0 0 0,1 1 0 0 0,-2 1 0 0 0,1 0 0 0 0,0 0 0 0 0,-1 0 0 0 0,1-1 0 0 0,0-10 0 0 0,0-11 0 0 0,0-12 0 0 0,0-9 0 0 0,0-6 0 0 0,0-5 0 0 0,0-2 0 0 0,0 0 0 0 0,0 0 0 0 0,4 4 0 0 0,2 11 0 0 0,0 13 0 0 0,-1 9 0 0 0,-2 9 0 0 0,3 1 0 0 0,1 2 0 0 0,-1 6 0 0 0,-1 3 0 0 0,-2 5 0 0 0,-1 1 0 0 0,-2-1 0 0 0,1-2 0 0 0,3-2 0 0 0,2 2 0 0 0,-1 1 0 0 0,-1 2 0 0 0,-1 1 0 0 0,-1-3 0 0 0,-1-1 0 0 0,0-3 0 0 0,-1-2 0 0 0,-1 3 0 0 0,1 1 0 0 0,0 0 0 0 0,0-2 0 0 0,0-1 0 0 0,-1 3 0 0 0,6 1 0 0 0,1-1 0 0 0,-1-1 0 0 0,0-2 0 0 0,-2-1 0 0 0,-1-1 0 0 0,-1-1 0 0 0,0 0 0 0 0,-1 0 0 0 0,0 0 0 0 0,-1 0 0 0 0,1 0 0 0 0,0 0 0 0 0,0 0 0 0 0,0 0 0 0 0,0 0 0 0 0,0 0 0 0 0,0 0 0 0 0,0 0 0 0 0,0 0 0 0 0,0 1 0 0 0,0-1 0 0 0,0 0 0 0 0,0 0 0 0 0,0 0 0 0 0,0 0 0 0 0,0 0 0 0 0,0 1 0 0 0,0-1 0 0 0,0 0 0 0 0,0 0 0 0 0,0 0 0 0 0,-5-4 0 0 0,-1-2 0 0 0,1 0 0 0 0,0 2 0 0 0,2 1 0 0 0,1 1 0 0 0,1 1 0 0 0,-4-4 0 0 0,-1 0 0 0 0,1-1 0 0 0,-4 2 0 0 0,0 1 0 0 0,1 2 0 0 0,3 0 0 0 0,-3-4 0 0 0,0-1 0 0 0,2 1 0 0 0,1 1 0 0 0,-3-3 0 0 0,1-1 0 0 0,1 2 0 0 0,1 1 0 0 0,-3-3 0 0 0,1 1 0 0 0,1 0 0 0 0,-4-2 0 0 0,1 1 0 0 0,2 0 0 0 0,2 3 0 0 0,-3-2 0 0 0,0-1 0 0 0,-2-3 0 0 0,-1 1 0 0 0,-2-3 0 0 0,1 1 0 0 0,-2 3 0 0 0,1 2 0 0 0,-1-1 0 0 0,2 0 0 0 0,-2-3 0 0 0,1 1 0 0 0,4 2 0 0 0,-2-3 0 0 0,1 2 0 0 0,3 1 0 0 0,-3-1 0 0 0,1 0 0 0 0,2 1 0 0 0,7-1 0 0 0,2-9 0 0 0,2-10 0 0 0,5-4 0 0 0,0-7 0 0 0,-1-4 0 0 0,-2-5 0 0 0,2 3 0 0 0,1 7 0 0 0,-3 12 0 0 0,-1 9 0 0 0,-2 8 0 0 0,-1 6 0 0 0,-1 3 0 0 0,-1 1 0 0 0,-5 1 0 0 0,-1 0 0 0 0,-5-4 0 0 0,1-12 0 0 0,0-11 0 0 0,4-11 0 0 0,1-8 0 0 0,3-6 0 0 0,1-2 0 0 0,1-2 0 0 0,0-1 0 0 0,0 1 0 0 0,1 0 0 0 0,-1 1 0 0 0,0 0 0 0 0,1 1 0 0 0,-1 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4:48:49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23363 6906 16383 0 0,'0'4'0'0'0,"4"2"0"0"0,7 0 0 0 0,4-2 0 0 0,6-1 0 0 0,3-1 0 0 0,2-1 0 0 0,0 0 0 0 0,2-1 0 0 0,-6 4 0 0 0,0 2 0 0 0,-1-1 0 0 0,1 0 0 0 0,-8-2 0 0 0,-10-1 0 0 0,-11-1 0 0 0,-9-1 0 0 0,-1-4 0 0 0,-2-3 0 0 0,-3 2 0 0 0,3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4:48:49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23336 10715 16383 0 0,'0'4'0'0'0,"4"2"0"0"0,7 0 0 0 0,0-6 0 0 0,4-3 0 0 0,3 0 0 0 0,3-1 0 0 0,-6-3 0 0 0,-11-1 0 0 0,-9 1 0 0 0,-10 2 0 0 0,-5 2 0 0 0,-5 1 0 0 0,-2 1 0 0 0,3-4 0 0 0,11-1 0 0 0,11 1 0 0 0,11 1 0 0 0,4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29:58.1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24310 3704 16383 0 0,'0'5'0'0'0,"0"5"0"0"0,0 6 0 0 0,0 4 0 0 0,0 4 0 0 0,0 2 0 0 0,0 1 0 0 0,0 0 0 0 0,0 0 0 0 0,0 0 0 0 0,-4-4 0 0 0,-2-2 0 0 0,0-1 0 0 0,1 2 0 0 0,-2-4 0 0 0,-1 1 0 0 0,1 0 0 0 0,-2-2 0 0 0,0 0 0 0 0,1 1 0 0 0,3 3 0 0 0,1 2 0 0 0,3 1 0 0 0,0 1 0 0 0,1 1 0 0 0,0 1 0 0 0,0-1 0 0 0,1 1 0 0 0,4-5 0 0 0,1-2 0 0 0,4-3 0 0 0,1-2 0 0 0,2 3 0 0 0,-1 1 0 0 0,-2 3 0 0 0,-3 2 0 0 0,2-4 0 0 0,-1 0 0 0 0,-1 1 0 0 0,-3 1 0 0 0,-1 1 0 0 0,-2 2 0 0 0,4-4 0 0 0,1-1 0 0 0,-1 0 0 0 0,0 2 0 0 0,-3 1 0 0 0,0 2 0 0 0,-1 0 0 0 0,-1 1 0 0 0,0 0 0 0 0,0 0 0 0 0,0 1 0 0 0,-5-5 0 0 0,-1-2 0 0 0,0 1 0 0 0,2 0 0 0 0,0 2 0 0 0,-2-3 0 0 0,-1-1 0 0 0,-3 1 0 0 0,-1 2 0 0 0,-2-3 0 0 0,1-1 0 0 0,2 2 0 0 0,-1-3 0 0 0,1 0 0 0 0,-2-3 0 0 0,0 1 0 0 0,-1-2 0 0 0,1 0 0 0 0,-2 0 0 0 0,2 0 0 0 0,-2-1 0 0 0,2 2 0 0 0,-2-2 0 0 0,-3-3 0 0 0,1 2 0 0 0,4 3 0 0 0,4 4 0 0 0,3 3 0 0 0,2 3 0 0 0,3 1 0 0 0,-5-3 0 0 0,0-1 0 0 0,0 0 0 0 0,1 1 0 0 0,1 1 0 0 0,2 2 0 0 0,0 0 0 0 0,1 1 0 0 0,0 0 0 0 0,0 1 0 0 0,0-1 0 0 0,5-4 0 0 0,1-2 0 0 0,0 1 0 0 0,-2 0 0 0 0,-1 2 0 0 0,-1 2 0 0 0,-5-5 0 0 0,-7-5 0 0 0,-1 0 0 0 0,0 1 0 0 0,-1-2 0 0 0,-4-3 0 0 0,1 1 0 0 0,-1-2 0 0 0,-3-2 0 0 0,3 1 0 0 0,-2 0 0 0 0,-1-2 0 0 0,2-2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29:58.1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24049 5323 16383 0 0,'0'-4'0'0'0,"4"-2"0"0"0,7-4 0 0 0,0-5 0 0 0,4 0 0 0 0,-1-1 0 0 0,1 1 0 0 0,-2-1 0 0 0,2-2 0 0 0,3 2 0 0 0,-3-1 0 0 0,-3-1 0 0 0,1 1 0 0 0,-2 0 0 0 0,-3-2 0 0 0,2 3 0 0 0,-1-2 0 0 0,-2 0 0 0 0,2-3 0 0 0,0-2 0 0 0,-2-2 0 0 0,-2 0 0 0 0,-1-1 0 0 0,-3-1 0 0 0,0 1 0 0 0,-1-1 0 0 0,0 1 0 0 0,-1-1 0 0 0,1 1 0 0 0,0 0 0 0 0,-1 0 0 0 0,1 0 0 0 0,0 0 0 0 0,0-1 0 0 0,0 1 0 0 0,0 0 0 0 0,0 0 0 0 0,0 0 0 0 0,0 0 0 0 0,0 0 0 0 0,0 0 0 0 0,0-1 0 0 0,0 1 0 0 0,0 0 0 0 0,0 0 0 0 0,0 0 0 0 0,0 0 0 0 0,-4 4 0 0 0,-2 2 0 0 0,0-1 0 0 0,2 0 0 0 0,-4-2 0 0 0,0-1 0 0 0,1-1 0 0 0,2-1 0 0 0,-2 4 0 0 0,-1 2 0 0 0,-3-1 0 0 0,0-1 0 0 0,3-1 0 0 0,2-1 0 0 0,-3 3 0 0 0,1 1 0 0 0,2 0 0 0 0,1-2 0 0 0,2-1 0 0 0,2-1 0 0 0,-5 3 0 0 0,1 1 0 0 0,-1-1 0 0 0,2-1 0 0 0,1-1 0 0 0,1 8 0 0 0,-3 6 0 0 0,-1 9 0 0 0,0 9 0 0 0,-2 3 0 0 0,-1 4 0 0 0,1 4 0 0 0,3 3 0 0 0,1 1 0 0 0,-2 2 0 0 0,-1 1 0 0 0,1 0 0 0 0,2 0 0 0 0,-3-5 0 0 0,-1-1 0 0 0,2-1 0 0 0,1 2 0 0 0,-2 1 0 0 0,-6 1 0 0 0,1 1 0 0 0,2 1 0 0 0,-2 0 0 0 0,1 0 0 0 0,3 1 0 0 0,2-1 0 0 0,2 0 0 0 0,-2 1 0 0 0,0-1 0 0 0,0 0 0 0 0,2 0 0 0 0,1 0 0 0 0,2 0 0 0 0,0 1 0 0 0,1-1 0 0 0,5-5 0 0 0,1 0 0 0 0,0-1 0 0 0,3-3 0 0 0,0 0 0 0 0,3-7 0 0 0,0-10 0 0 0,-3-10 0 0 0,-2-7 0 0 0,1-5 0 0 0,1-4 0 0 0,1-1 0 0 0,1-1 0 0 0,-3 0 0 0 0,-2 0 0 0 0,-2 1 0 0 0,3 0 0 0 0,4-4 0 0 0,0-1 0 0 0,4 0 0 0 0,-2 2 0 0 0,-3 0 0 0 0,-2 2 0 0 0,0 6 0 0 0,1 1 0 0 0,-3 0 0 0 0,-1 0 0 0 0,-3-2 0 0 0,4 4 0 0 0,1 0 0 0 0,-2-1 0 0 0,-1 7 0 0 0,-1 11 0 0 0,-1 14 0 0 0,-1 10 0 0 0,-1 5 0 0 0,0 3 0 0 0,0 0 0 0 0,-1 0 0 0 0,1 0 0 0 0,0-2 0 0 0,0-1 0 0 0,0 0 0 0 0,0-1 0 0 0,0 1 0 0 0,0-1 0 0 0,0-1 0 0 0,0 1 0 0 0,0 0 0 0 0,0 0 0 0 0,0 1 0 0 0,0-1 0 0 0,-5-5 0 0 0,-1-9 0 0 0,1-13 0 0 0,0-9 0 0 0,2-8 0 0 0,1-5 0 0 0,1-4 0 0 0,0-1 0 0 0,1 0 0 0 0,1-1 0 0 0,-1 2 0 0 0,0-1 0 0 0,0-3 0 0 0,0-1 0 0 0,0-5 0 0 0,1 1 0 0 0,-1 1 0 0 0,0 2 0 0 0,0 3 0 0 0,0 1 0 0 0,0 2 0 0 0,0 1 0 0 0,0 0 0 0 0,0 0 0 0 0,0 1 0 0 0,0-1 0 0 0,0 0 0 0 0,4 5 0 0 0,6 5 0 0 0,6 6 0 0 0,5 4 0 0 0,-2 8 0 0 0,1 4 0 0 0,-3 5 0 0 0,-5 5 0 0 0,-4 4 0 0 0,-3 3 0 0 0,-3 3 0 0 0,-2 1 0 0 0,-5-5 0 0 0,-2 0 0 0 0,1-1 0 0 0,-4 1 0 0 0,1 2 0 0 0,-4-4 0 0 0,1-1 0 0 0,3 1 0 0 0,2 1 0 0 0,-1-2 0 0 0,0-1 0 0 0,-3 2 0 0 0,1 1 0 0 0,-3 2 0 0 0,1 2 0 0 0,2 0 0 0 0,-1 1 0 0 0,1 1 0 0 0,3-1 0 0 0,-3-4 0 0 0,1-1 0 0 0,-3-5 0 0 0,1 0 0 0 0,2 1 0 0 0,3 3 0 0 0,-2 1 0 0 0,0 3 0 0 0,2 1 0 0 0,1 1 0 0 0,2 0 0 0 0,-3-4 0 0 0,0-1 0 0 0,0 0 0 0 0,2 1 0 0 0,1 1 0 0 0,1 1 0 0 0,2 1 0 0 0,-1 1 0 0 0,2 0 0 0 0,-1 0 0 0 0,0 1 0 0 0,0-1 0 0 0,1 1 0 0 0,-1-1 0 0 0,4-4 0 0 0,2-2 0 0 0,0 0 0 0 0,3-3 0 0 0,0 0 0 0 0,-2-7 0 0 0,-1-10 0 0 0,-2-10 0 0 0,-2-7 0 0 0,-1-5 0 0 0,-1-3 0 0 0,0-3 0 0 0,-1 0 0 0 0,1 0 0 0 0,-1 1 0 0 0,1-1 0 0 0,0 1 0 0 0,0 1 0 0 0,0 0 0 0 0,0-1 0 0 0,0 1 0 0 0,0 0 0 0 0,0 0 0 0 0,0 0 0 0 0,0 0 0 0 0,0 0 0 0 0,0 0 0 0 0,0 0 0 0 0,0 0 0 0 0,0-1 0 0 0,0 1 0 0 0,0 0 0 0 0,0 0 0 0 0,0 0 0 0 0,0 0 0 0 0,0 0 0 0 0,0 0 0 0 0,0-1 0 0 0,0 1 0 0 0,0 0 0 0 0,0 0 0 0 0,0 0 0 0 0,-4 0 0 0 0,-2 0 0 0 0,0-1 0 0 0,1 1 0 0 0,2 0 0 0 0,6 5 0 0 0,1 0 0 0 0,6 5 0 0 0,1 9 0 0 0,2 6 0 0 0,0 8 0 0 0,-3 7 0 0 0,-3 5 0 0 0,-2 4 0 0 0,-3 3 0 0 0,-1 1 0 0 0,-1 0 0 0 0,-1 1 0 0 0,1-1 0 0 0,-1 0 0 0 0,1 0 0 0 0,-1-1 0 0 0,1 1 0 0 0,0-1 0 0 0,0 0 0 0 0,0 0 0 0 0,0 0 0 0 0,0 0 0 0 0,0 0 0 0 0,0 0 0 0 0,0 1 0 0 0,0-1 0 0 0,0 0 0 0 0,0 0 0 0 0,0 0 0 0 0,0 0 0 0 0,0 0 0 0 0,5-4 0 0 0,1-2 0 0 0,-1 1 0 0 0,4-4 0 0 0,0 0 0 0 0,3 1 0 0 0,0 3 0 0 0,-3 1 0 0 0,-2 2 0 0 0,-3 2 0 0 0,3-5 0 0 0,-1 0 0 0 0,0 0 0 0 0,-2 1 0 0 0,-1 1 0 0 0,-2 1 0 0 0,0 1 0 0 0,-1 1 0 0 0,0 0 0 0 0,0 1 0 0 0,-1-1 0 0 0,1 0 0 0 0,-5-4 0 0 0,-5-6 0 0 0,-2-1 0 0 0,-2-4 0 0 0,0 2 0 0 0,-1-2 0 0 0,-3-3 0 0 0,-3-3 0 0 0,-2-2 0 0 0,3-6 0 0 0,5-7 0 0 0,4-6 0 0 0,5-5 0 0 0,3-3 0 0 0,2-2 0 0 0,2-2 0 0 0,4 1 0 0 0,2 0 0 0 0,4-1 0 0 0,0 2 0 0 0,-2-1 0 0 0,3 1 0 0 0,-2-1 0 0 0,-2 1 0 0 0,-2 0 0 0 0,-3 0 0 0 0,3 5 0 0 0,1 0 0 0 0,3 1 0 0 0,0-2 0 0 0,3 4 0 0 0,-1 0 0 0 0,-3-2 0 0 0,-2-1 0 0 0,2 3 0 0 0,-1-1 0 0 0,3 0 0 0 0,-1-3 0 0 0,-2-1 0 0 0,-2-1 0 0 0,-2-2 0 0 0,-2 0 0 0 0,-1 9 0 0 0,-1 11 0 0 0,0 11 0 0 0,-1 10 0 0 0,1 6 0 0 0,-1 5 0 0 0,1 1 0 0 0,0 1 0 0 0,0 1 0 0 0,0-1 0 0 0,0-1 0 0 0,0 0 0 0 0,0 0 0 0 0,0-1 0 0 0,0 1 0 0 0,0-1 0 0 0,0 0 0 0 0,0 0 0 0 0,-5 0 0 0 0,0 0 0 0 0,-1 0 0 0 0,1 0 0 0 0,-2-4 0 0 0,-1-2 0 0 0,1 0 0 0 0,-2 2 0 0 0,0 1 0 0 0,1 1 0 0 0,-2-3 0 0 0,1-2 0 0 0,1 2 0 0 0,-1-4 0 0 0,0 1 0 0 0,1 0 0 0 0,-1-1 0 0 0,-1-1 0 0 0,-1-2 0 0 0,0 1 0 0 0,2 2 0 0 0,2 3 0 0 0,-1-2 0 0 0,0 0 0 0 0,2 2 0 0 0,-3 1 0 0 0,0 3 0 0 0,2 0 0 0 0,2 2 0 0 0,1 0 0 0 0,3 0 0 0 0,0 1 0 0 0,1-1 0 0 0,0 1 0 0 0,1-1 0 0 0,-1 0 0 0 0,0-8 0 0 0,1-13 0 0 0,-1-11 0 0 0,0-9 0 0 0,0-6 0 0 0,-5 0 0 0 0,-1-1 0 0 0,1 0 0 0 0,0-2 0 0 0,2-1 0 0 0,1-5 0 0 0,1-2 0 0 0,0 0 0 0 0,1 1 0 0 0,1 2 0 0 0,-1-4 0 0 0,0 0 0 0 0,0 0 0 0 0,0 3 0 0 0,1 1 0 0 0,-1 1 0 0 0,0 1 0 0 0,0 0 0 0 0,0 1 0 0 0,0 0 0 0 0,0 1 0 0 0,0-1 0 0 0,0 0 0 0 0,0 0 0 0 0,0 0 0 0 0,0 0 0 0 0,0 0 0 0 0,0-1 0 0 0,0 1 0 0 0,0 0 0 0 0,0 0 0 0 0,0 0 0 0 0,0 0 0 0 0,0 0 0 0 0,0 0 0 0 0,0-1 0 0 0,0 1 0 0 0,0 0 0 0 0,0 0 0 0 0,4 4 0 0 0,2 2 0 0 0,0 0 0 0 0,-2-2 0 0 0,-1-1 0 0 0,-1-1 0 0 0,4 3 0 0 0,0 2 0 0 0,0-2 0 0 0,-2-1 0 0 0,-1-1 0 0 0,-1-1 0 0 0,-1-2 0 0 0,4 5 0 0 0,0 1 0 0 0,1-1 0 0 0,2 4 0 0 0,1-1 0 0 0,-1 0 0 0 0,-3-3 0 0 0,-1-2 0 0 0,2 4 0 0 0,1-1 0 0 0,-1 0 0 0 0,3-2 0 0 0,-1-1 0 0 0,0-1 0 0 0,1 3 0 0 0,1 1 0 0 0,2 3 0 0 0,-1 1 0 0 0,-2-1 0 0 0,2 1 0 0 0,-2 0 0 0 0,-1-2 0 0 0,-3-2 0 0 0,-1-3 0 0 0,-3-2 0 0 0,0 0 0 0 0,-1-1 0 0 0,-5 4 0 0 0,-6 6 0 0 0,-5 5 0 0 0,-1 1 0 0 0,-1 1 0 0 0,-2 7 0 0 0,2 9 0 0 0,0 2 0 0 0,3 5 0 0 0,4 4 0 0 0,3 3 0 0 0,0-1 0 0 0,0 0 0 0 0,2 1 0 0 0,-2-3 0 0 0,-1 0 0 0 0,3 1 0 0 0,1 2 0 0 0,-3-3 0 0 0,0 1 0 0 0,-2-4 0 0 0,-1 0 0 0 0,3 3 0 0 0,1 2 0 0 0,3 2 0 0 0,2 2 0 0 0,1 1 0 0 0,1 1 0 0 0,1 1 0 0 0,-1-1 0 0 0,1 1 0 0 0,-1 0 0 0 0,0-1 0 0 0,0-9 0 0 0,5-11 0 0 0,1-12 0 0 0,0-9 0 0 0,3-2 0 0 0,0-2 0 0 0,-2-3 0 0 0,3-2 0 0 0,0-1 0 0 0,2 3 0 0 0,-1 2 0 0 0,3 3 0 0 0,-2 1 0 0 0,-3-2 0 0 0,3 3 0 0 0,-3-1 0 0 0,-1-2 0 0 0,2 1 0 0 0,-1 1 0 0 0,-2-3 0 0 0,-2-2 0 0 0,2 3 0 0 0,1-1 0 0 0,3 4 0 0 0,4 3 0 0 0,3 5 0 0 0,0 7 0 0 0,-4 9 0 0 0,-4 7 0 0 0,-4 5 0 0 0,-3 3 0 0 0,-1 3 0 0 0,-3 0 0 0 0,1 1 0 0 0,-1 0 0 0 0,0-1 0 0 0,1 0 0 0 0,-1 0 0 0 0,1-1 0 0 0,-5-4 0 0 0,-1-2 0 0 0,1 0 0 0 0,0 2 0 0 0,-2-4 0 0 0,-1 0 0 0 0,-3-3 0 0 0,0 1 0 0 0,2 1 0 0 0,3 3 0 0 0,-3-3 0 0 0,1 1 0 0 0,1 2 0 0 0,3 1 0 0 0,1 3 0 0 0,-3-4 0 0 0,-1-1 0 0 0,2 2 0 0 0,0 1 0 0 0,3 1 0 0 0,0 2 0 0 0,1 0 0 0 0,1 1 0 0 0,0 0 0 0 0,0 0 0 0 0,1 1 0 0 0,-1-1 0 0 0,0 1 0 0 0,0-1 0 0 0,0 0 0 0 0,0 0 0 0 0,0 0 0 0 0,0 0 0 0 0,0 1 0 0 0,0-1 0 0 0,0 0 0 0 0,0 0 0 0 0,0 0 0 0 0,0 0 0 0 0,0 0 0 0 0,0 0 0 0 0,0 1 0 0 0,0-1 0 0 0,0 0 0 0 0,-4 0 0 0 0,-2 0 0 0 0,0 0 0 0 0,-3-4 0 0 0,0-2 0 0 0,1 1 0 0 0,3 0 0 0 0,1 2 0 0 0,-2-3 0 0 0,-1-1 0 0 0,1 1 0 0 0,2 2 0 0 0,1 1 0 0 0,-3-3 0 0 0,-1-1 0 0 0,2 1 0 0 0,0 2 0 0 0,2 1 0 0 0,1 2 0 0 0,2 0 0 0 0,-5-4 0 0 0,-1 0 0 0 0,1 0 0 0 0,1 0 0 0 0,1 3 0 0 0,1 0 0 0 0,1-8 0 0 0,0-11 0 0 0,1-11 0 0 0,1-13 0 0 0,-1-8 0 0 0,0-8 0 0 0,0-3 0 0 0,0 1 0 0 0,1-2 0 0 0,-1 1 0 0 0,0 2 0 0 0,0 3 0 0 0,0 3 0 0 0,0 2 0 0 0,0 1 0 0 0,0 1 0 0 0,0 1 0 0 0,0-1 0 0 0,0 0 0 0 0,0 1 0 0 0,0-1 0 0 0,0 0 0 0 0,0 0 0 0 0,0 0 0 0 0,0 0 0 0 0,0-5 0 0 0,0-1 0 0 0,0 0 0 0 0,0-3 0 0 0,0 0 0 0 0,0 1 0 0 0,0 2 0 0 0,0 2 0 0 0,0 2 0 0 0,0 1 0 0 0,0 1 0 0 0,0 0 0 0 0,0 0 0 0 0,0 1 0 0 0,0-1 0 0 0,0 0 0 0 0,0 0 0 0 0,0 0 0 0 0,0 0 0 0 0,0 0 0 0 0,4 4 0 0 0,2 2 0 0 0,0-1 0 0 0,-2 0 0 0 0,-1-2 0 0 0,4 3 0 0 0,0 1 0 0 0,-1-1 0 0 0,-2-2 0 0 0,4 4 0 0 0,4-1 0 0 0,0-1 0 0 0,-1-1 0 0 0,-4-2 0 0 0,3 3 0 0 0,-2 1 0 0 0,-1-2 0 0 0,-2-1 0 0 0,2 4 0 0 0,1 8 0 0 0,-2 11 0 0 0,-1 10 0 0 0,-3 7 0 0 0,0 5 0 0 0,-1 3 0 0 0,-1 2 0 0 0,0 0 0 0 0,-1 0 0 0 0,1 0 0 0 0,0-1 0 0 0,0 0 0 0 0,-1-1 0 0 0,1 1 0 0 0,0-1 0 0 0,0 0 0 0 0,0 0 0 0 0,0 0 0 0 0,0 0 0 0 0,0 0 0 0 0,0 5 0 0 0,-4 1 0 0 0,-2-1 0 0 0,0 4 0 0 0,2 1 0 0 0,-4-3 0 0 0,0-1 0 0 0,2-2 0 0 0,1-2 0 0 0,1-1 0 0 0,3-1 0 0 0,0 5 0 0 0,-4-4 0 0 0,-1-2 0 0 0,1 0 0 0 0,1 0 0 0 0,1 0 0 0 0,1 0 0 0 0,1 0 0 0 0,-4 1 0 0 0,0 0 0 0 0,-1 0 0 0 0,2 0 0 0 0,1 0 0 0 0,1 0 0 0 0,1 1 0 0 0,1-1 0 0 0,-5-5 0 0 0,0 0 0 0 0,-1-1 0 0 0,2 2 0 0 0,1 1 0 0 0,1 1 0 0 0,1 1 0 0 0,1 1 0 0 0,0 0 0 0 0,0 0 0 0 0,0 0 0 0 0,0 1 0 0 0,0-1 0 0 0,1 0 0 0 0,-1 1 0 0 0,0-1 0 0 0,0 0 0 0 0,0 0 0 0 0,0 0 0 0 0,4-4 0 0 0,2-11 0 0 0,0-7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29:58.5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25638 16007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54:38.8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23481 3759 16383 0 0,'0'4'0'0'0,"0"7"0"0"0,5 1 0 0 0,1 3 0 0 0,4-1 0 0 0,1 2 0 0 0,-2 2 0 0 0,-2 3 0 0 0,-3 3 0 0 0,-1 1 0 0 0,-2 1 0 0 0,-1 2 0 0 0,0-1 0 0 0,-1 0 0 0 0,1 0 0 0 0,-1 1 0 0 0,1-1 0 0 0,0 0 0 0 0,0-1 0 0 0,0 1 0 0 0,0 0 0 0 0,0 0 0 0 0,0 0 0 0 0,0-1 0 0 0,0 1 0 0 0,0 0 0 0 0,0 0 0 0 0,0-1 0 0 0,0 1 0 0 0,0 0 0 0 0,0 0 0 0 0,0 0 0 0 0,0-1 0 0 0,0 1 0 0 0,0 0 0 0 0,0 0 0 0 0,-5-5 0 0 0,-1-1 0 0 0,0 0 0 0 0,2 1 0 0 0,-4 1 0 0 0,0 2 0 0 0,-4 1 0 0 0,1 0 0 0 0,2 1 0 0 0,3 0 0 0 0,2 0 0 0 0,1 0 0 0 0,2 0 0 0 0,1 0 0 0 0,1 0 0 0 0,-5-5 0 0 0,-2-1 0 0 0,1 0 0 0 0,0 1 0 0 0,2 2 0 0 0,1 0 0 0 0,1 2 0 0 0,-4 0 0 0 0,-1 1 0 0 0,0 0 0 0 0,-3-4 0 0 0,0-2 0 0 0,2 0 0 0 0,1 1 0 0 0,-2 2 0 0 0,0 0 0 0 0,1 2 0 0 0,2 1 0 0 0,-2-1 0 0 0,-1 1 0 0 0,1 0 0 0 0,3 0 0 0 0,-4-4 0 0 0,0-2 0 0 0,2 0 0 0 0,1 1 0 0 0,-3-3 0 0 0,0 0 0 0 0,2 0 0 0 0,-3 3 0 0 0,-1 2 0 0 0,-2-4 0 0 0,1 0 0 0 0,-3-4 0 0 0,2 0 0 0 0,2 2 0 0 0,3 3 0 0 0,-2 2 0 0 0,1 1 0 0 0,2 2 0 0 0,-4-4 0 0 0,2-1 0 0 0,-4-4 0 0 0,0 0 0 0 0,3 1 0 0 0,-2-3 0 0 0,-3 2 0 0 0,0 2 0 0 0,-2-3 0 0 0,-3 1 0 0 0,3 2 0 0 0,-2-2 0 0 0,3 1 0 0 0,4 1 0 0 0,-1-2 0 0 0,1 1 0 0 0,4 1 0 0 0,-3-2 0 0 0,-3-4 0 0 0,-1 0 0 0 0,4 2 0 0 0,2 4 0 0 0,-2-2 0 0 0,2 1 0 0 0,1-7 0 0 0,2-10 0 0 0,2-10 0 0 0,2-12 0 0 0,0-8 0 0 0,1-2 0 0 0,5-2 0 0 0,2-4 0 0 0,-1 1 0 0 0,-1 0 0 0 0,3 3 0 0 0,0 2 0 0 0,-1 2 0 0 0,3 1 0 0 0,-1 1 0 0 0,-1 1 0 0 0,2 4 0 0 0,-1 2 0 0 0,-1-1 0 0 0,-3-1 0 0 0,3-1 0 0 0,0-2 0 0 0,-1 0 0 0 0,-3-2 0 0 0,-1 0 0 0 0,3 0 0 0 0,1 0 0 0 0,4 5 0 0 0,-1 1 0 0 0,-1 0 0 0 0,-3-1 0 0 0,-2-2 0 0 0,3-1 0 0 0,0 0 0 0 0,-1-2 0 0 0,-2 0 0 0 0,-1 0 0 0 0,3 0 0 0 0,1 0 0 0 0,-1 0 0 0 0,-1 0 0 0 0,-2 1 0 0 0,-2-1 0 0 0,0 0 0 0 0,0 0 0 0 0,-2 0 0 0 0,1 1 0 0 0,4 3 0 0 0,2 3 0 0 0,0-1 0 0 0,-2-2 0 0 0,4 0 0 0 0,0-2 0 0 0,-1 0 0 0 0,-2-2 0 0 0,3 5 0 0 0,0 1 0 0 0,-1 0 0 0 0,-3-2 0 0 0,0 0 0 0 0,-3-2 0 0 0,0-1 0 0 0,4 4 0 0 0,1 1 0 0 0,-1 0 0 0 0,-1-1 0 0 0,-1-2 0 0 0,-1-1 0 0 0,-1-1 0 0 0,-1 0 0 0 0,0-1 0 0 0,5 5 0 0 0,1 1 0 0 0,-1-1 0 0 0,0 0 0 0 0,-2-2 0 0 0,-1 0 0 0 0,-1-2 0 0 0,-1-1 0 0 0,0 1 0 0 0,0-1 0 0 0,0 0 0 0 0,0 0 0 0 0,4 4 0 0 0,2 2 0 0 0,0 0 0 0 0,3-1 0 0 0,0-1 0 0 0,-1-2 0 0 0,-2-1 0 0 0,-3 0 0 0 0,0-1 0 0 0,-3 0 0 0 0,1 14 0 0 0,-2 13 0 0 0,1 11 0 0 0,-5 9 0 0 0,-1 5 0 0 0,0 8 0 0 0,1 2 0 0 0,1 1 0 0 0,2 2 0 0 0,-3 0 0 0 0,-2-2 0 0 0,1-3 0 0 0,2-2 0 0 0,1-2 0 0 0,1-2 0 0 0,-3 5 0 0 0,-2 0 0 0 0,2 0 0 0 0,-4-1 0 0 0,0-1 0 0 0,1-1 0 0 0,2-2 0 0 0,3 1 0 0 0,1-2 0 0 0,-4-4 0 0 0,-4-6 0 0 0,-7-15 0 0 0,1-12 0 0 0,3-9 0 0 0,3-5 0 0 0,4-3 0 0 0,3-2 0 0 0,1-4 0 0 0,2-2 0 0 0,0 2 0 0 0,1 1 0 0 0,0-2 0 0 0,-1-1 0 0 0,1 3 0 0 0,-1-4 0 0 0,0 1 0 0 0,0 2 0 0 0,0 2 0 0 0,0 2 0 0 0,0-4 0 0 0,0 1 0 0 0,0 0 0 0 0,0 2 0 0 0,0 1 0 0 0,0 2 0 0 0,0 0 0 0 0,0 1 0 0 0,0 1 0 0 0,0-1 0 0 0,0 1 0 0 0,0 8 0 0 0,0 13 0 0 0,0 11 0 0 0,0 9 0 0 0,0 7 0 0 0,0 4 0 0 0,0 3 0 0 0,0 0 0 0 0,0 0 0 0 0,0 0 0 0 0,0-1 0 0 0,0-1 0 0 0,0 1 0 0 0,0-1 0 0 0,0 0 0 0 0,-4-1 0 0 0,-2-8 0 0 0,0-13 0 0 0,1-11 0 0 0,2-9 0 0 0,1-7 0 0 0,1-4 0 0 0,0-7 0 0 0,6 2 0 0 0,1 3 0 0 0,5 0 0 0 0,0 1 0 0 0,-2 1 0 0 0,2 4 0 0 0,0 2 0 0 0,-3-1 0 0 0,3-1 0 0 0,-2-1 0 0 0,-1-2 0 0 0,-3-1 0 0 0,3 9 0 0 0,0 12 0 0 0,-2 10 0 0 0,-1 10 0 0 0,-2 7 0 0 0,-2 4 0 0 0,4 2 0 0 0,2 1 0 0 0,-2 0 0 0 0,-1 0 0 0 0,-1-1 0 0 0,-1 0 0 0 0,-1-1 0 0 0,-1 0 0 0 0,0-9 0 0 0,0-13 0 0 0,0-11 0 0 0,0-9 0 0 0,-1-7 0 0 0,1-4 0 0 0,0-2 0 0 0,0-6 0 0 0,0-1 0 0 0,0-4 0 0 0,5 4 0 0 0,1 4 0 0 0,0 3 0 0 0,-2 1 0 0 0,0 1 0 0 0,-2 1 0 0 0,-1 8 0 0 0,-1 12 0 0 0,0 12 0 0 0,0 8 0 0 0,0 7 0 0 0,-1 5 0 0 0,1 1 0 0 0,0 1 0 0 0,0 0 0 0 0,0 0 0 0 0,0-1 0 0 0,-5-1 0 0 0,-1 1 0 0 0,1-1 0 0 0,0 0 0 0 0,-3-5 0 0 0,0 3 0 0 0,-4 2 0 0 0,-3 1 0 0 0,0 0 0 0 0,2 0 0 0 0,5 0 0 0 0,-3-5 0 0 0,2-11 0 0 0,2-12 0 0 0,3-11 0 0 0,1-8 0 0 0,1-5 0 0 0,2-3 0 0 0,0-2 0 0 0,1 0 0 0 0,-1 0 0 0 0,0 1 0 0 0,1 0 0 0 0,-1 0 0 0 0,0 1 0 0 0,0 0 0 0 0,5 5 0 0 0,1 1 0 0 0,4 0 0 0 0,1-1 0 0 0,-2-1 0 0 0,-3 7 0 0 0,-1 12 0 0 0,-3 10 0 0 0,-1 10 0 0 0,0 5 0 0 0,-2 5 0 0 0,1 2 0 0 0,0 6 0 0 0,-1 1 0 0 0,-4-5 0 0 0,-1 1 0 0 0,0 0 0 0 0,1 0 0 0 0,-2-2 0 0 0,-2 0 0 0 0,3-2 0 0 0,-4 1 0 0 0,1-2 0 0 0,1 1 0 0 0,-2-5 0 0 0,0-10 0 0 0,3-13 0 0 0,1-10 0 0 0,3-7 0 0 0,1-6 0 0 0,1-3 0 0 0,1-2 0 0 0,1 0 0 0 0,-1 0 0 0 0,1 0 0 0 0,4 1 0 0 0,1 1 0 0 0,0 0 0 0 0,-1 0 0 0 0,2-5 0 0 0,6 0 0 0 0,0-1 0 0 0,-2 2 0 0 0,1 1 0 0 0,0 1 0 0 0,-4 1 0 0 0,3 6 0 0 0,-2 1 0 0 0,-1 0 0 0 0,2-1 0 0 0,-1-1 0 0 0,3 3 0 0 0,-1 9 0 0 0,-2 12 0 0 0,-3 10 0 0 0,3 3 0 0 0,-1 8 0 0 0,-1 5 0 0 0,-3 3 0 0 0,-1 0 0 0 0,-1 0 0 0 0,-2 4 0 0 0,0 1 0 0 0,0-2 0 0 0,0 0 0 0 0,-1-12 0 0 0,1-14 0 0 0,0-16 0 0 0,0-12 0 0 0,0-7 0 0 0,0-3 0 0 0,0-1 0 0 0,4 0 0 0 0,2 2 0 0 0,0 1 0 0 0,-1 0 0 0 0,-2 11 0 0 0,-1 12 0 0 0,-1 12 0 0 0,0 14 0 0 0,-1 8 0 0 0,0 9 0 0 0,-1 2 0 0 0,-4-1 0 0 0,-1-2 0 0 0,0-3 0 0 0,-3-2 0 0 0,0-2 0 0 0,1-1 0 0 0,2-2 0 0 0,-2-4 0 0 0,0-2 0 0 0,1 1 0 0 0,2 1 0 0 0,2 1 0 0 0,-3 1 0 0 0,-1-7 0 0 0,1-12 0 0 0,2-11 0 0 0,1-9 0 0 0,1-7 0 0 0,1-4 0 0 0,1-2 0 0 0,5 4 0 0 0,1 1 0 0 0,5 0 0 0 0,0 0 0 0 0,-2-2 0 0 0,-2 0 0 0 0,2-1 0 0 0,-1 0 0 0 0,-1-1 0 0 0,3 4 0 0 0,-1 12 0 0 0,-2 11 0 0 0,-1 10 0 0 0,-3 9 0 0 0,-1 5 0 0 0,-2 3 0 0 0,0 1 0 0 0,-4 2 0 0 0,-3-2 0 0 0,1 1 0 0 0,1-1 0 0 0,1-1 0 0 0,2-8 0 0 0,1-14 0 0 0,1-11 0 0 0,-1-9 0 0 0,2-7 0 0 0,-1-4 0 0 0,0-3 0 0 0,0 0 0 0 0,1 0 0 0 0,-1 0 0 0 0,4 6 0 0 0,2-4 0 0 0,0 0 0 0 0,3 3 0 0 0,1 2 0 0 0,-2 0 0 0 0,-3-1 0 0 0,-1-1 0 0 0,3 3 0 0 0,0 2 0 0 0,-1-2 0 0 0,-2 8 0 0 0,-1 11 0 0 0,-1 9 0 0 0,-2 10 0 0 0,1 5 0 0 0,-2 4 0 0 0,1 2 0 0 0,0 1 0 0 0,0-1 0 0 0,-1 1 0 0 0,-3-6 0 0 0,-3-1 0 0 0,2 0 0 0 0,0 0 0 0 0,2-8 0 0 0,1-10 0 0 0,1-16 0 0 0,0-10 0 0 0,1-6 0 0 0,0-2 0 0 0,1-2 0 0 0,-1 2 0 0 0,5 0 0 0 0,1 0 0 0 0,0 2 0 0 0,-2 10 0 0 0,0 12 0 0 0,-2 12 0 0 0,-1 14 0 0 0,-1 8 0 0 0,-4 4 0 0 0,-2 1 0 0 0,-1 0 0 0 0,-2-2 0 0 0,-1-1 0 0 0,2-1 0 0 0,-2-2 0 0 0,0 1 0 0 0,2-2 0 0 0,3 1 0 0 0,1-1 0 0 0,-2-4 0 0 0,-1-1 0 0 0,-3-5 0 0 0,-1 0 0 0 0,-2-3 0 0 0,1 1 0 0 0,2 3 0 0 0,-1-2 0 0 0,-4-3 0 0 0,-4-9 0 0 0,-3-8 0 0 0,2-9 0 0 0,5-6 0 0 0,5-5 0 0 0,-1 3 0 0 0,1-1 0 0 0,4 1 0 0 0,1-2 0 0 0,3-1 0 0 0,0-1 0 0 0,2 0 0 0 0,0-5 0 0 0,1-2 0 0 0,-1 0 0 0 0,1 11 0 0 0,-1 13 0 0 0,0 12 0 0 0,0 11 0 0 0,-4 8 0 0 0,-2 4 0 0 0,-4-2 0 0 0,-1-10 0 0 0,2-12 0 0 0,2-10 0 0 0,3-9 0 0 0,6-6 0 0 0,3-4 0 0 0,0-1 0 0 0,5-1 0 0 0,-1 0 0 0 0,0 0 0 0 0,1 1 0 0 0,0 0 0 0 0,3 1 0 0 0,-1 0 0 0 0,2 5 0 0 0,-2 1 0 0 0,-2 10 0 0 0,1 5 0 0 0,-1 10 0 0 0,-2 7 0 0 0,-2 8 0 0 0,-3 4 0 0 0,-2 3 0 0 0,0 2 0 0 0,-1 0 0 0 0,-1 1 0 0 0,1-1 0 0 0,-1 0 0 0 0,1-1 0 0 0,4-4 0 0 0,2-2 0 0 0,0-9 0 0 0,3-12 0 0 0,0-9 0 0 0,-1-8 0 0 0,-2-6 0 0 0,2-4 0 0 0,1-1 0 0 0,-3-1 0 0 0,-1 0 0 0 0,3 0 0 0 0,-1 1 0 0 0,4 5 0 0 0,0 2 0 0 0,-2 0 0 0 0,-3-1 0 0 0,3 3 0 0 0,-1 10 0 0 0,-1 10 0 0 0,-2 10 0 0 0,-2 12 0 0 0,-2 7 0 0 0,0 3 0 0 0,-1 0 0 0 0,0-1 0 0 0,-1-1 0 0 0,1-1 0 0 0,0-2 0 0 0,-1-10 0 0 0,6-7 0 0 0,5-7 0 0 0,2-8 0 0 0,-1-7 0 0 0,-3-8 0 0 0,2 1 0 0 0,-1 7 0 0 0,-2 10 0 0 0,-2 10 0 0 0,-2 8 0 0 0,-1 6 0 0 0,-1 3 0 0 0,-1 2 0 0 0,-1 1 0 0 0,1-9 0 0 0,-1-13 0 0 0,1-12 0 0 0,0-10 0 0 0,0-6 0 0 0,0-5 0 0 0,0 7 0 0 0,0 11 0 0 0,0 12 0 0 0,0 9 0 0 0,-5 7 0 0 0,-1 5 0 0 0,0 3 0 0 0,2 1 0 0 0,-4-4 0 0 0,0 2 0 0 0,1 1 0 0 0,-3-3 0 0 0,1-2 0 0 0,1-1 0 0 0,-2 1 0 0 0,-4 1 0 0 0,0 1 0 0 0,3 1 0 0 0,3 1 0 0 0,-2-5 0 0 0,2-1 0 0 0,1 0 0 0 0,2 1 0 0 0,2 2 0 0 0,-3-4 0 0 0,-1 0 0 0 0,2 0 0 0 0,-4-2 0 0 0,0 0 0 0 0,-3-4 0 0 0,0 1 0 0 0,3 3 0 0 0,3 2 0 0 0,-3-2 0 0 0,1 1 0 0 0,1 1 0 0 0,-2-3 0 0 0,0 1 0 0 0,1 2 0 0 0,-1-3 0 0 0,-5-4 0 0 0,0 0 0 0 0,3 2 0 0 0,3 4 0 0 0,-2-2 0 0 0,1-8 0 0 0,2-10 0 0 0,3-10 0 0 0,1-12 0 0 0,1-6 0 0 0,2-3 0 0 0,0-6 0 0 0,0 0 0 0 0,1 1 0 0 0,-1 3 0 0 0,0 3 0 0 0,0 1 0 0 0,1 2 0 0 0,-1 1 0 0 0,0 0 0 0 0,0 1 0 0 0,0 9 0 0 0,0 12 0 0 0,0 11 0 0 0,4 9 0 0 0,2 8 0 0 0,0 3 0 0 0,-1 2 0 0 0,-2 1 0 0 0,-1 0 0 0 0,-1 0 0 0 0,0-1 0 0 0,-1 0 0 0 0,4-6 0 0 0,2-1 0 0 0,-1 0 0 0 0,0 2 0 0 0,-2 0 0 0 0,3-8 0 0 0,2-10 0 0 0,-2-12 0 0 0,3-8 0 0 0,5-11 0 0 0,-1-6 0 0 0,3-2 0 0 0,-2 1 0 0 0,-3 0 0 0 0,-3 3 0 0 0,1 5 0 0 0,-1 3 0 0 0,-1 9 0 0 0,-3 12 0 0 0,-1 11 0 0 0,-2 8 0 0 0,0 5 0 0 0,-1 4 0 0 0,0 1 0 0 0,-1 1 0 0 0,1 5 0 0 0,-1 0 0 0 0,1 0 0 0 0,0-2 0 0 0,0-1 0 0 0,-4-7 0 0 0,-3-11 0 0 0,2-13 0 0 0,0-11 0 0 0,2-8 0 0 0,1-5 0 0 0,1-3 0 0 0,0-7 0 0 0,1-1 0 0 0,0-5 0 0 0,1 1 0 0 0,-1 2 0 0 0,0 3 0 0 0,0-2 0 0 0,0 0 0 0 0,0 3 0 0 0,0 1 0 0 0,0 2 0 0 0,0 11 0 0 0,0 13 0 0 0,0 12 0 0 0,0 10 0 0 0,0 6 0 0 0,0 4 0 0 0,-4-2 0 0 0,-2 0 0 0 0,0-1 0 0 0,1 1 0 0 0,-3-3 0 0 0,0-2 0 0 0,1 2 0 0 0,2 1 0 0 0,2 1 0 0 0,1 2 0 0 0,1 1 0 0 0,1 0 0 0 0,0 1 0 0 0,-4-4 0 0 0,-2-2 0 0 0,1-9 0 0 0,1-11 0 0 0,0-10 0 0 0,2-8 0 0 0,1-6 0 0 0,1-4 0 0 0,0-1 0 0 0,0-1 0 0 0,0-5 0 0 0,1 0 0 0 0,3 0 0 0 0,2-3 0 0 0,0 1 0 0 0,-1 1 0 0 0,-2 2 0 0 0,-1 3 0 0 0,0 1 0 0 0,-2 1 0 0 0,0 2 0 0 0,4-1 0 0 0,2 1 0 0 0,0 8 0 0 0,-2 13 0 0 0,-1 12 0 0 0,-1 13 0 0 0,-1 12 0 0 0,0 6 0 0 0,-6 1 0 0 0,-1-2 0 0 0,-5 2 0 0 0,0-1 0 0 0,-2-3 0 0 0,0 3 0 0 0,2-2 0 0 0,4-1 0 0 0,-2 1 0 0 0,1 0 0 0 0,1-2 0 0 0,3-1 0 0 0,-4 1 0 0 0,1 1 0 0 0,0-2 0 0 0,-2-2 0 0 0,0-1 0 0 0,-3-1 0 0 0,1-2 0 0 0,1 0 0 0 0,4-1 0 0 0,2 1 0 0 0,2-1 0 0 0,1 1 0 0 0,-4-5 0 0 0,-1-11 0 0 0,1-11 0 0 0,1-11 0 0 0,1-7 0 0 0,1-6 0 0 0,1-3 0 0 0,1-2 0 0 0,5 5 0 0 0,1 1 0 0 0,0 0 0 0 0,-1 0 0 0 0,3 3 0 0 0,0 10 0 0 0,4 7 0 0 0,-1 8 0 0 0,-2 8 0 0 0,2 6 0 0 0,-1 5 0 0 0,-2 2 0 0 0,-2 2 0 0 0,-3 0 0 0 0,-1 1 0 0 0,-1-1 0 0 0,-2 0 0 0 0,1-1 0 0 0,0 0 0 0 0,-1 0 0 0 0,1-9 0 0 0,0-13 0 0 0,-1-11 0 0 0,1-9 0 0 0,0-7 0 0 0,0-4 0 0 0,0-3 0 0 0,5 0 0 0 0,1 0 0 0 0,0 0 0 0 0,-2 1 0 0 0,0 1 0 0 0,-2-1 0 0 0,-1 1 0 0 0,4-4 0 0 0,1-2 0 0 0,0 1 0 0 0,3-4 0 0 0,0 0 0 0 0,-2 1 0 0 0,-1 2 0 0 0,-2 3 0 0 0,2 6 0 0 0,1 2 0 0 0,-1 10 0 0 0,-2 11 0 0 0,-1 11 0 0 0,-1 8 0 0 0,-1 5 0 0 0,-1 4 0 0 0,0 1 0 0 0,0 1 0 0 0,-1 0 0 0 0,-4 0 0 0 0,-1-1 0 0 0,0-1 0 0 0,-3 0 0 0 0,0 0 0 0 0,1 0 0 0 0,2 0 0 0 0,2 0 0 0 0,-2-5 0 0 0,-1-2 0 0 0,1 1 0 0 0,1 1 0 0 0,2 2 0 0 0,2 1 0 0 0,0 0 0 0 0,1 2 0 0 0,0 0 0 0 0,0 0 0 0 0,1 0 0 0 0,-1 0 0 0 0,0 0 0 0 0,0 0 0 0 0,0-1 0 0 0,0 1 0 0 0,-4 0 0 0 0,-2 0 0 0 0,0 0 0 0 0,1-1 0 0 0,-3-3 0 0 0,0-3 0 0 0,1 1 0 0 0,2 2 0 0 0,2 0 0 0 0,1 2 0 0 0,1 0 0 0 0,-4 2 0 0 0,0 0 0 0 0,-1 0 0 0 0,2 0 0 0 0,-4-5 0 0 0,0-1 0 0 0,2 0 0 0 0,1-8 0 0 0,1-10 0 0 0,2-11 0 0 0,6-9 0 0 0,2-5 0 0 0,0-4 0 0 0,-1-2 0 0 0,3 3 0 0 0,1 3 0 0 0,-2-1 0 0 0,-2-1 0 0 0,3 5 0 0 0,0 0 0 0 0,-1-2 0 0 0,2 0 0 0 0,0-3 0 0 0,3-1 0 0 0,4 0 0 0 0,-1-2 0 0 0,-2 0 0 0 0,0 5 0 0 0,-2 0 0 0 0,-2 1 0 0 0,1-1 0 0 0,0-2 0 0 0,2 4 0 0 0,-1 0 0 0 0,-2 0 0 0 0,-3-3 0 0 0,-2 9 0 0 0,-2 10 0 0 0,-2 11 0 0 0,0 9 0 0 0,0 5 0 0 0,0 5 0 0 0,-1 2 0 0 0,1 1 0 0 0,-1 0 0 0 0,1-1 0 0 0,-4-4 0 0 0,-3-2 0 0 0,2-1 0 0 0,0 2 0 0 0,2 0 0 0 0,-4-3 0 0 0,0 0 0 0 0,1 0 0 0 0,-3 2 0 0 0,-1 2 0 0 0,3 1 0 0 0,1 1 0 0 0,3 0 0 0 0,-4-3 0 0 0,0-2 0 0 0,-3-4 0 0 0,0-1 0 0 0,1 2 0 0 0,3 2 0 0 0,-3-2 0 0 0,1 0 0 0 0,1 2 0 0 0,2 2 0 0 0,2 2 0 0 0,-3-4 0 0 0,-1 0 0 0 0,1 1 0 0 0,2-7 0 0 0,1-12 0 0 0,1-9 0 0 0,6-9 0 0 0,2-7 0 0 0,0-3 0 0 0,-1-1 0 0 0,3 2 0 0 0,0 2 0 0 0,-1 1 0 0 0,3 3 0 0 0,0 1 0 0 0,-3-2 0 0 0,-1-1 0 0 0,-3-2 0 0 0,-1-2 0 0 0,-1-1 0 0 0,-1 0 0 0 0,0-1 0 0 0,4 4 0 0 0,1 2 0 0 0,1 0 0 0 0,-2-2 0 0 0,-1 0 0 0 0,-1-2 0 0 0,-1-1 0 0 0,0 0 0 0 0,-1-1 0 0 0,0 0 0 0 0,-1 0 0 0 0,1 0 0 0 0,0 0 0 0 0,0 0 0 0 0,4 0 0 0 0,2 0 0 0 0,0 1 0 0 0,-1-1 0 0 0,-2 0 0 0 0,-1 0 0 0 0,-1 0 0 0 0,0 1 0 0 0,-1-1 0 0 0,4 5 0 0 0,2 1 0 0 0,-1 0 0 0 0,0-1 0 0 0,-2-2 0 0 0,-1 9 0 0 0,-1 10 0 0 0,-1 12 0 0 0,0 8 0 0 0,0 7 0 0 0,0 8 0 0 0,-5 4 0 0 0,-1 1 0 0 0,0-2 0 0 0,1-1 0 0 0,2 3 0 0 0,-4-5 0 0 0,-4-2 0 0 0,-2-2 0 0 0,3-1 0 0 0,2 0 0 0 0,3 1 0 0 0,-2-5 0 0 0,-1-1 0 0 0,2 1 0 0 0,2-8 0 0 0,1-11 0 0 0,1-10 0 0 0,6-9 0 0 0,2-9 0 0 0,0-6 0 0 0,-1-2 0 0 0,3 0 0 0 0,1 2 0 0 0,-2 2 0 0 0,-2 0 0 0 0,-1 2 0 0 0,-3 1 0 0 0,0 0 0 0 0,4 1 0 0 0,1-1 0 0 0,-1 1 0 0 0,0-1 0 0 0,2 5 0 0 0,1 1 0 0 0,-1 0 0 0 0,-2-1 0 0 0,-2-1 0 0 0,-1-2 0 0 0,3 4 0 0 0,2 1 0 0 0,-2-1 0 0 0,-1-2 0 0 0,4 4 0 0 0,0 0 0 0 0,-2-1 0 0 0,-1-2 0 0 0,-1-1 0 0 0,2-2 0 0 0,1-1 0 0 0,-1-1 0 0 0,-2 0 0 0 0,-1 0 0 0 0,4 4 0 0 0,0 2 0 0 0,-2 0 0 0 0,5 3 0 0 0,-1 1 0 0 0,-2-2 0 0 0,-1-2 0 0 0,2 2 0 0 0,0 1 0 0 0,-2-2 0 0 0,-1-2 0 0 0,-2-2 0 0 0,-1-1 0 0 0,3 3 0 0 0,1 2 0 0 0,0-2 0 0 0,-2 0 0 0 0,-1-2 0 0 0,3 4 0 0 0,1 0 0 0 0,0-1 0 0 0,2-1 0 0 0,0-2 0 0 0,-2-1 0 0 0,-1-1 0 0 0,-3 0 0 0 0,4 3 0 0 0,0 2 0 0 0,-1 0 0 0 0,-2-1 0 0 0,4 2 0 0 0,-1 2 0 0 0,0 7 0 0 0,-2 10 0 0 0,-2 11 0 0 0,-1 7 0 0 0,-2 5 0 0 0,1 5 0 0 0,-2 1 0 0 0,1 1 0 0 0,0-1 0 0 0,0 1 0 0 0,-1-1 0 0 0,1-1 0 0 0,0 1 0 0 0,0-1 0 0 0,0-1 0 0 0,0 1 0 0 0,-5-5 0 0 0,-1-1 0 0 0,1 0 0 0 0,0 1 0 0 0,2 1 0 0 0,-4-2 0 0 0,0-2 0 0 0,1 2 0 0 0,1 1 0 0 0,2 2 0 0 0,-3-4 0 0 0,-1 0 0 0 0,1 1 0 0 0,1 1 0 0 0,2 2 0 0 0,-3-4 0 0 0,-1 0 0 0 0,1 1 0 0 0,1 1 0 0 0,2 2 0 0 0,-3-4 0 0 0,-1 0 0 0 0,1 1 0 0 0,-3-3 0 0 0,0-1 0 0 0,1 3 0 0 0,3 1 0 0 0,-3-2 0 0 0,0 0 0 0 0,1 1 0 0 0,2 2 0 0 0,-2 1 0 0 0,-1 3 0 0 0,2 0 0 0 0,1 0 0 0 0,2 1 0 0 0,-3-4 0 0 0,-1-2 0 0 0,1 0 0 0 0,-3 2 0 0 0,0 0 0 0 0,-3-2 0 0 0,0-2 0 0 0,3 2 0 0 0,2 1 0 0 0,3 2 0 0 0,-3-4 0 0 0,0 0 0 0 0,2 1 0 0 0,-4-4 0 0 0,0 1 0 0 0,2 1 0 0 0,1 3 0 0 0,-2 1 0 0 0,0 2 0 0 0,2 1 0 0 0,1 0 0 0 0,-3-3 0 0 0,1-2 0 0 0,0 0 0 0 0,2 2 0 0 0,2 1 0 0 0,2 1 0 0 0,0 0 0 0 0,1 2 0 0 0,-5-5 0 0 0,0-1 0 0 0,-1 0 0 0 0,2 1 0 0 0,1 2 0 0 0,1 1 0 0 0,1 1 0 0 0,0 0 0 0 0,1 1 0 0 0,0 0 0 0 0,1 0 0 0 0,-6 0 0 0 0,0 0 0 0 0,-6 5 0 0 0,1 1 0 0 0,1-1 0 0 0,-3 0 0 0 0,2-2 0 0 0,2-1 0 0 0,2-2 0 0 0,-2 1 0 0 0,0-2 0 0 0,-3 1 0 0 0,0 4 0 0 0,3 2 0 0 0,-3-5 0 0 0,1-3 0 0 0,2-1 0 0 0,2 0 0 0 0,-2-4 0 0 0,1-1 0 0 0,-4-3 0 0 0,0-1 0 0 0,2 3 0 0 0,3 2 0 0 0,2 2 0 0 0,-3-2 0 0 0,0 0 0 0 0,2 0 0 0 0,-4 3 0 0 0,0 1 0 0 0,1 1 0 0 0,-2-3 0 0 0,1-2 0 0 0,-3-3 0 0 0,0-1 0 0 0,3 2 0 0 0,-2 3 0 0 0,1 1 0 0 0,-3-2 0 0 0,2 0 0 0 0,2 1 0 0 0,2 1 0 0 0,-1-3 0 0 0,-5-4 0 0 0,1-1 0 0 0,2 2 0 0 0,2 3 0 0 0,3 3 0 0 0,-2-2 0 0 0,-5-1 0 0 0,0 2 0 0 0,-2-3 0 0 0,0 0 0 0 0,3 1 0 0 0,0-2 0 0 0,0 0 0 0 0,-2-2 0 0 0,2 0 0 0 0,2 3 0 0 0,-2-2 0 0 0,1 0 0 0 0,-2-1 0 0 0,1 0 0 0 0,2-6 0 0 0,2-10 0 0 0,4-9 0 0 0,1-7 0 0 0,1-6 0 0 0,5 2 0 0 0,3-1 0 0 0,-1-1 0 0 0,-1-1 0 0 0,-1-1 0 0 0,3 4 0 0 0,0 0 0 0 0,0 0 0 0 0,2 4 0 0 0,0-1 0 0 0,-1-1 0 0 0,2 2 0 0 0,-1 0 0 0 0,-1-2 0 0 0,-3-2 0 0 0,3-3 0 0 0,0-1 0 0 0,-1-1 0 0 0,-3 0 0 0 0,4-2 0 0 0,0 1 0 0 0,-2 0 0 0 0,-1 0 0 0 0,2 0 0 0 0,1 0 0 0 0,3 5 0 0 0,0 1 0 0 0,-2 0 0 0 0,-3-1 0 0 0,-2-2 0 0 0,-1-1 0 0 0,-2 0 0 0 0,-1-2 0 0 0,4 5 0 0 0,1 1 0 0 0,1 0 0 0 0,-2-1 0 0 0,-1-2 0 0 0,-1-1 0 0 0,-1-1 0 0 0,-1 0 0 0 0,5 4 0 0 0,1 1 0 0 0,-1-1 0 0 0,0 0 0 0 0,-2-2 0 0 0,-1-1 0 0 0,-1 0 0 0 0,-1 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54:48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23368 3519 16383 0 0,'0'5'0'0'0,"0"5"0"0"0,0 7 0 0 0,0 4 0 0 0,0 3 0 0 0,0 2 0 0 0,0 2 0 0 0,0 0 0 0 0,0 0 0 0 0,0 0 0 0 0,0-1 0 0 0,0 0 0 0 0,0 0 0 0 0,0 0 0 0 0,0 0 0 0 0,0 0 0 0 0,0 0 0 0 0,0-1 0 0 0,0 1 0 0 0,0 0 0 0 0,0 0 0 0 0,0-1 0 0 0,0 1 0 0 0,0 0 0 0 0,0 0 0 0 0,0 0 0 0 0,0-1 0 0 0,0 1 0 0 0,0 0 0 0 0,0 0 0 0 0,0 0 0 0 0,0-1 0 0 0,0 1 0 0 0,0 0 0 0 0,0 0 0 0 0,0 0 0 0 0,0-1 0 0 0,0 1 0 0 0,0 0 0 0 0,0 0 0 0 0,0-1 0 0 0,0 1 0 0 0,0 0 0 0 0,0 0 0 0 0,0 0 0 0 0,0-1 0 0 0,0 1 0 0 0,0 0 0 0 0,0 0 0 0 0,0-9 0 0 0,0-13 0 0 0,0-11 0 0 0,0-9 0 0 0,0-7 0 0 0,0-4 0 0 0,0-2 0 0 0,0-2 0 0 0,0 1 0 0 0,0 1 0 0 0,0-1 0 0 0,0 2 0 0 0,0-1 0 0 0,0 1 0 0 0,0 0 0 0 0,0 1 0 0 0,0-1 0 0 0,0 0 0 0 0,0 1 0 0 0,0-1 0 0 0,0 0 0 0 0,0 0 0 0 0,0 1 0 0 0,0-1 0 0 0,0 0 0 0 0,0 0 0 0 0,0 0 0 0 0,0 1 0 0 0,0-1 0 0 0,0 0 0 0 0,0 0 0 0 0,0 0 0 0 0,0 1 0 0 0,0-1 0 0 0,0 0 0 0 0,0 0 0 0 0,0 0 0 0 0,0 1 0 0 0,0-1 0 0 0,0 0 0 0 0,0 0 0 0 0,0 1 0 0 0,0-1 0 0 0,-5 4 0 0 0,-5 7 0 0 0,-7 6 0 0 0,-4 9 0 0 0,1 9 0 0 0,0 8 0 0 0,3 6 0 0 0,0-1 0 0 0,2 0 0 0 0,0-3 0 0 0,2 0 0 0 0,-1-3 0 0 0,2 0 0 0 0,-2-2 0 0 0,2 1 0 0 0,-2 3 0 0 0,-3 3 0 0 0,1 3 0 0 0,-1 1 0 0 0,3 2 0 0 0,3 1 0 0 0,-1 0 0 0 0,2 1 0 0 0,-3-5 0 0 0,2-2 0 0 0,-2-4 0 0 0,1-1 0 0 0,2 2 0 0 0,4 2 0 0 0,2 2 0 0 0,6-2 0 0 0,4-10 0 0 0,4-6 0 0 0,1-8 0 0 0,-1-8 0 0 0,2-3 0 0 0,-1-2 0 0 0,2 1 0 0 0,-1-1 0 0 0,2 2 0 0 0,-1 0 0 0 0,-4-3 0 0 0,2-3 0 0 0,4-2 0 0 0,-1-2 0 0 0,2 4 0 0 0,-3 0 0 0 0,3-1 0 0 0,-3 0 0 0 0,1 2 0 0 0,-1 1 0 0 0,-3-1 0 0 0,1-2 0 0 0,-1-1 0 0 0,-2 7 0 0 0,-3 11 0 0 0,-2 11 0 0 0,-2 9 0 0 0,0 7 0 0 0,-1 4 0 0 0,-1 2 0 0 0,1 0 0 0 0,-1 1 0 0 0,-4 0 0 0 0,-1-1 0 0 0,0 0 0 0 0,-3-1 0 0 0,-1 0 0 0 0,-2-4 0 0 0,0-3 0 0 0,3 1 0 0 0,2 1 0 0 0,3 2 0 0 0,-3-4 0 0 0,0-1 0 0 0,1-7 0 0 0,2-11 0 0 0,1-10 0 0 0,2-8 0 0 0,0-6 0 0 0,1-3 0 0 0,5-3 0 0 0,1 1 0 0 0,5-1 0 0 0,0 0 0 0 0,-2 1 0 0 0,2 5 0 0 0,0 2 0 0 0,-3 0 0 0 0,3 3 0 0 0,-2-4 0 0 0,3-3 0 0 0,0-1 0 0 0,-3-2 0 0 0,2 5 0 0 0,-1 1 0 0 0,-3 0 0 0 0,-1 8 0 0 0,-3 12 0 0 0,-1 9 0 0 0,-2 10 0 0 0,0 5 0 0 0,0 4 0 0 0,-1 2 0 0 0,-4 1 0 0 0,-1 0 0 0 0,0 0 0 0 0,-3-1 0 0 0,-1-1 0 0 0,2 1 0 0 0,-2-1 0 0 0,0-1 0 0 0,2 1 0 0 0,3-14 0 0 0,1-13 0 0 0,2-12 0 0 0,2-8 0 0 0,0-6 0 0 0,0-2 0 0 0,5-1 0 0 0,2-1 0 0 0,-1 1 0 0 0,3-4 0 0 0,1-1 0 0 0,-2 1 0 0 0,-3 1 0 0 0,-1 11 0 0 0,-6 9 0 0 0,-4 11 0 0 0,-4 6 0 0 0,-1 6 0 0 0,-3 2 0 0 0,1 2 0 0 0,-2 0 0 0 0,-3-3 0 0 0,2-9 0 0 0,-2-4 0 0 0,3-7 0 0 0,0-6 0 0 0,1-6 0 0 0,4-4 0 0 0,4-2 0 0 0,6-1 0 0 0,9-1 0 0 0,7 0 0 0 0,1 0 0 0 0,2 0 0 0 0,-2 1 0 0 0,-4 0 0 0 0,-5 9 0 0 0,-3 12 0 0 0,-2 12 0 0 0,-2 10 0 0 0,-2 6 0 0 0,1 4 0 0 0,-1 2 0 0 0,0 1 0 0 0,-4 0 0 0 0,-1 0 0 0 0,0-1 0 0 0,1 0 0 0 0,1 4 0 0 0,-2-4 0 0 0,-1-1 0 0 0,1-2 0 0 0,1 1 0 0 0,-3-1 0 0 0,0 1 0 0 0,-3-4 0 0 0,0-2 0 0 0,2 1 0 0 0,3 1 0 0 0,2 1 0 0 0,-3 2 0 0 0,0 1 0 0 0,1 0 0 0 0,2 1 0 0 0,1 0 0 0 0,1 0 0 0 0,-3 0 0 0 0,-1 0 0 0 0,0 0 0 0 0,2 0 0 0 0,1 0 0 0 0,1 0 0 0 0,1-1 0 0 0,1 1 0 0 0,0 0 0 0 0,-4 0 0 0 0,-2-1 0 0 0,0-8 0 0 0,2-12 0 0 0,1-12 0 0 0,1-10 0 0 0,5-5 0 0 0,3-6 0 0 0,0-1 0 0 0,-1-1 0 0 0,3 0 0 0 0,0 0 0 0 0,4-4 0 0 0,-1 0 0 0 0,-2 0 0 0 0,2 1 0 0 0,-1 2 0 0 0,-2 1 0 0 0,3 1 0 0 0,-2 1 0 0 0,-1 0 0 0 0,1 1 0 0 0,1-1 0 0 0,2 5 0 0 0,-1 2 0 0 0,-2-1 0 0 0,-3-1 0 0 0,-2 8 0 0 0,-2 10 0 0 0,-1 11 0 0 0,-1 9 0 0 0,0 10 0 0 0,-1 6 0 0 0,1 2 0 0 0,-1 0 0 0 0,1-2 0 0 0,0-2 0 0 0,0 0 0 0 0,0-2 0 0 0,0-1 0 0 0,0 0 0 0 0,0-1 0 0 0,0 1 0 0 0,0-1 0 0 0,-5 1 0 0 0,-1 0 0 0 0,1-1 0 0 0,0 1 0 0 0,2 0 0 0 0,1 0 0 0 0,0-1 0 0 0,2 1 0 0 0,-5 0 0 0 0,0 0 0 0 0,-1 0 0 0 0,2-1 0 0 0,1 1 0 0 0,-4-5 0 0 0,0-10 0 0 0,1-12 0 0 0,1-11 0 0 0,2-7 0 0 0,1-6 0 0 0,1-4 0 0 0,1 0 0 0 0,0-1 0 0 0,1 0 0 0 0,-1 0 0 0 0,0 1 0 0 0,0 1 0 0 0,1 0 0 0 0,3 0 0 0 0,2 0 0 0 0,0 0 0 0 0,-1 1 0 0 0,-2-1 0 0 0,-1 9 0 0 0,-1 13 0 0 0,0 11 0 0 0,-1 9 0 0 0,-1 12 0 0 0,-3 0 0 0 0,-3 1 0 0 0,-3 0 0 0 0,-1 0 0 0 0,2-1 0 0 0,-3 1 0 0 0,2-1 0 0 0,2-1 0 0 0,2 6 0 0 0,-2-4 0 0 0,0-1 0 0 0,1-2 0 0 0,3 1 0 0 0,-4-1 0 0 0,1 1 0 0 0,0 0 0 0 0,-2 0 0 0 0,0 1 0 0 0,1-9 0 0 0,3-13 0 0 0,2-11 0 0 0,1-9 0 0 0,1-7 0 0 0,1-4 0 0 0,5-2 0 0 0,1-1 0 0 0,0 0 0 0 0,-1 0 0 0 0,-1 1 0 0 0,3 0 0 0 0,0 1 0 0 0,-1 0 0 0 0,-1 0 0 0 0,-2 0 0 0 0,3 0 0 0 0,1 1 0 0 0,-1-1 0 0 0,-1 9 0 0 0,-2 13 0 0 0,-2 11 0 0 0,0 14 0 0 0,-1 8 0 0 0,0 8 0 0 0,0 3 0 0 0,0 4 0 0 0,-1-1 0 0 0,1 1 0 0 0,0-1 0 0 0,0-4 0 0 0,0-4 0 0 0,0-3 0 0 0,0-2 0 0 0,0-2 0 0 0,0 0 0 0 0,0-1 0 0 0,0 0 0 0 0,-5 0 0 0 0,-1 0 0 0 0,1 1 0 0 0,0 0 0 0 0,2-10 0 0 0,1-11 0 0 0,0-12 0 0 0,2-10 0 0 0,0-5 0 0 0,0-6 0 0 0,0-1 0 0 0,1-1 0 0 0,-1 0 0 0 0,0 0 0 0 0,0 1 0 0 0,0 0 0 0 0,5 6 0 0 0,1 1 0 0 0,0 0 0 0 0,-2-1 0 0 0,0 7 0 0 0,-2 12 0 0 0,-1 10 0 0 0,-1 9 0 0 0,0 6 0 0 0,0 4 0 0 0,0 2 0 0 0,-1 1 0 0 0,1-1 0 0 0,0 1 0 0 0,0-1 0 0 0,0 0 0 0 0,0-1 0 0 0,0 0 0 0 0,5-5 0 0 0,1-1 0 0 0,-1 0 0 0 0,0 1 0 0 0,-2 1 0 0 0,-1 2 0 0 0,0 1 0 0 0,-2 0 0 0 0,0 1 0 0 0,0 0 0 0 0,0 0 0 0 0,-1 0 0 0 0,1 0 0 0 0,0 0 0 0 0,0 0 0 0 0,0 0 0 0 0,0-1 0 0 0,0 1 0 0 0,0 0 0 0 0,0 0 0 0 0,0 0 0 0 0,0-1 0 0 0,0 1 0 0 0,0 0 0 0 0,0 0 0 0 0,0 0 0 0 0,0-1 0 0 0,0 1 0 0 0,0 0 0 0 0,0 0 0 0 0,0 0 0 0 0,0-1 0 0 0,0 1 0 0 0,0 0 0 0 0,0-9 0 0 0,0-13 0 0 0,0-11 0 0 0,4-5 0 0 0,2-4 0 0 0,0-6 0 0 0,-1-2 0 0 0,-2-3 0 0 0,-1-1 0 0 0,-1-1 0 0 0,0 0 0 0 0,3 5 0 0 0,2 2 0 0 0,0-1 0 0 0,3 4 0 0 0,0 1 0 0 0,-1-2 0 0 0,-3-2 0 0 0,-1-2 0 0 0,-2-2 0 0 0,-1-1 0 0 0,-1 0 0 0 0,0-1 0 0 0,-1 0 0 0 0,1-1 0 0 0,0 1 0 0 0,-1 0 0 0 0,1 0 0 0 0,0 0 0 0 0,0 0 0 0 0,0 1 0 0 0,-4 3 0 0 0,-2 3 0 0 0,0-1 0 0 0,1-1 0 0 0,2-2 0 0 0,1-1 0 0 0,-4 4 0 0 0,0 1 0 0 0,0-1 0 0 0,1-1 0 0 0,2-2 0 0 0,2-1 0 0 0,0-1 0 0 0,0-1 0 0 0,1 1 0 0 0,1-1 0 0 0,-1 0 0 0 0,0-1 0 0 0,0 1 0 0 0,1 1 0 0 0,-1 8 0 0 0,0 12 0 0 0,0 17 0 0 0,0 10 0 0 0,0 7 0 0 0,0 7 0 0 0,0 3 0 0 0,0-1 0 0 0,0-2 0 0 0,0-3 0 0 0,0-2 0 0 0,-5-1 0 0 0,-1-2 0 0 0,0 0 0 0 0,2 0 0 0 0,0-1 0 0 0,2 0 0 0 0,-3-4 0 0 0,-2 3 0 0 0,1 2 0 0 0,2 1 0 0 0,1 0 0 0 0,1 0 0 0 0,1-9 0 0 0,1-13 0 0 0,0-12 0 0 0,0-9 0 0 0,0-6 0 0 0,1-5 0 0 0,-1-3 0 0 0,0 0 0 0 0,0 0 0 0 0,0 0 0 0 0,0 1 0 0 0,0 0 0 0 0,5 5 0 0 0,1 2 0 0 0,-1 0 0 0 0,0-1 0 0 0,-2-1 0 0 0,-1-2 0 0 0,0 0 0 0 0,-2-2 0 0 0,0 1 0 0 0,0-1 0 0 0,0 0 0 0 0,-1 0 0 0 0,6 0 0 0 0,1 0 0 0 0,-1 0 0 0 0,0 0 0 0 0,-2-5 0 0 0,-1 0 0 0 0,-1-1 0 0 0,0 2 0 0 0,-1 1 0 0 0,0 1 0 0 0,4 5 0 0 0,2 3 0 0 0,-1 0 0 0 0,0-1 0 0 0,-2-1 0 0 0,-1-1 0 0 0,-1-2 0 0 0,4 0 0 0 0,1-1 0 0 0,4 5 0 0 0,1 1 0 0 0,-2 0 0 0 0,2-2 0 0 0,-1 0 0 0 0,-2-2 0 0 0,2-1 0 0 0,0 0 0 0 0,-2-1 0 0 0,-3 0 0 0 0,3 4 0 0 0,4 2 0 0 0,1 0 0 0 0,-3-1 0 0 0,2 3 0 0 0,-1 0 0 0 0,-2-1 0 0 0,1 3 0 0 0,0 0 0 0 0,-3-3 0 0 0,3 4 0 0 0,-1-2 0 0 0,-1-1 0 0 0,1 3 0 0 0,1-2 0 0 0,-3-1 0 0 0,3 2 0 0 0,-1 0 0 0 0,-1-3 0 0 0,-3-1 0 0 0,-1-3 0 0 0,2 4 0 0 0,1 0 0 0 0,3 3 0 0 0,0 10 0 0 0,-1 10 0 0 0,-3 10 0 0 0,-2 6 0 0 0,-1 5 0 0 0,-2 3 0 0 0,-1 1 0 0 0,0 1 0 0 0,-1 0 0 0 0,1-1 0 0 0,-1 0 0 0 0,-4-5 0 0 0,-1-2 0 0 0,0 0 0 0 0,2 1 0 0 0,0-7 0 0 0,2-12 0 0 0,1-6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54:56.5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27146 14182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55:13.4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23477 4765 16383 0 0,'0'5'0'0'0,"0"6"0"0"0,0 5 0 0 0,0 5 0 0 0,0 4 0 0 0,0 2 0 0 0,-4-4 0 0 0,-2-1 0 0 0,-5-4 0 0 0,0-1 0 0 0,2 2 0 0 0,-2-3 0 0 0,0 1 0 0 0,3 2 0 0 0,2 2 0 0 0,2 3 0 0 0,-2-4 0 0 0,-1 1 0 0 0,-3-5 0 0 0,-5-4 0 0 0,0 1 0 0 0,-2-3 0 0 0,2 2 0 0 0,3 4 0 0 0,5 3 0 0 0,2 4 0 0 0,-2-3 0 0 0,0 0 0 0 0,2 2 0 0 0,1 1 0 0 0,1 1 0 0 0,2 2 0 0 0,0 1 0 0 0,-4 0 0 0 0,-1 0 0 0 0,1 0 0 0 0,0 1 0 0 0,2-1 0 0 0,1 1 0 0 0,1-1 0 0 0,1 0 0 0 0,0 0 0 0 0,0 0 0 0 0,1 0 0 0 0,-1 1 0 0 0,0-1 0 0 0,-5 0 0 0 0,-1 0 0 0 0,1 0 0 0 0,0 0 0 0 0,-3-4 0 0 0,0-2 0 0 0,1 0 0 0 0,2 1 0 0 0,1 2 0 0 0,2 1 0 0 0,-3-3 0 0 0,-1-2 0 0 0,0 2 0 0 0,-3 0 0 0 0,0 2 0 0 0,1 2 0 0 0,2 0 0 0 0,3 1 0 0 0,1 0 0 0 0,1 0 0 0 0,1 1 0 0 0,0-1 0 0 0,0 0 0 0 0,1 1 0 0 0,-1-1 0 0 0,0 0 0 0 0,1 0 0 0 0,-1 0 0 0 0,0 0 0 0 0,0 1 0 0 0,0-1 0 0 0,0 0 0 0 0,0 0 0 0 0,0 0 0 0 0,0 0 0 0 0,0 0 0 0 0,0 1 0 0 0,0-1 0 0 0,0 0 0 0 0,0 0 0 0 0,0 0 0 0 0,0 0 0 0 0,0 0 0 0 0,0-9 0 0 0,0-12 0 0 0,0-12 0 0 0,0-10 0 0 0,0-6 0 0 0,0-4 0 0 0,0-3 0 0 0,4 4 0 0 0,2 2 0 0 0,0 0 0 0 0,-1-1 0 0 0,-2-1 0 0 0,-1-1 0 0 0,0 0 0 0 0,-2-1 0 0 0,5 0 0 0 0,1 0 0 0 0,4 4 0 0 0,0 2 0 0 0,-1 0 0 0 0,-2-2 0 0 0,-3 0 0 0 0,-1-3 0 0 0,3 5 0 0 0,0 0 0 0 0,0 0 0 0 0,-2-1 0 0 0,3-2 0 0 0,1-2 0 0 0,-1 0 0 0 0,-2-1 0 0 0,3 0 0 0 0,0 0 0 0 0,-2-1 0 0 0,-1 1 0 0 0,-2-1 0 0 0,-1 1 0 0 0,4 5 0 0 0,0 0 0 0 0,-1 1 0 0 0,0-1 0 0 0,2 3 0 0 0,1 0 0 0 0,-1-1 0 0 0,-2-2 0 0 0,3-2 0 0 0,0-1 0 0 0,-1-2 0 0 0,-2 0 0 0 0,2 5 0 0 0,1 0 0 0 0,-1 1 0 0 0,-2-2 0 0 0,-2-1 0 0 0,-1-1 0 0 0,3-1 0 0 0,6 3 0 0 0,1 2 0 0 0,-2 0 0 0 0,-2-2 0 0 0,-3-1 0 0 0,-2-1 0 0 0,-2-1 0 0 0,4-1 0 0 0,1 0 0 0 0,0 0 0 0 0,-2-1 0 0 0,-1 1 0 0 0,-2-1 0 0 0,0 1 0 0 0,0 0 0 0 0,-1 0 0 0 0,-1 0 0 0 0,1-1 0 0 0,0 1 0 0 0,0 0 0 0 0,-1 0 0 0 0,1 0 0 0 0,0 0 0 0 0,0 0 0 0 0,0 0 0 0 0,0-1 0 0 0,0 1 0 0 0,5 0 0 0 0,1 0 0 0 0,0 0 0 0 0,-1 0 0 0 0,-2 0 0 0 0,4 4 0 0 0,0 2 0 0 0,-1 0 0 0 0,-1-2 0 0 0,-2 4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14T13:55:31.2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23417 4260 16383 0 0,'0'4'0'0'0,"4"2"0"0"0,2 5 0 0 0,0 4 0 0 0,3 0 0 0 0,1 2 0 0 0,-3 3 0 0 0,-1 2 0 0 0,-2 2 0 0 0,-2 2 0 0 0,-1 1 0 0 0,-1 0 0 0 0,0 0 0 0 0,-1 0 0 0 0,1 0 0 0 0,0 1 0 0 0,-1-1 0 0 0,1 0 0 0 0,0-1 0 0 0,0 1 0 0 0,-4 0 0 0 0,-2 0 0 0 0,0-1 0 0 0,1 1 0 0 0,2 0 0 0 0,1 0 0 0 0,1 0 0 0 0,0-1 0 0 0,-3-3 0 0 0,-2-3 0 0 0,-4-3 0 0 0,-1-1 0 0 0,-2 2 0 0 0,-4-3 0 0 0,1 1 0 0 0,3 3 0 0 0,4-7 0 0 0,3-10 0 0 0,3-5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14.08.2023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35.png"/><Relationship Id="rId18" Type="http://schemas.openxmlformats.org/officeDocument/2006/relationships/customXml" Target="../ink/ink18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customXml" Target="../ink/ink15.xml"/><Relationship Id="rId17" Type="http://schemas.openxmlformats.org/officeDocument/2006/relationships/image" Target="../media/image37.png"/><Relationship Id="rId2" Type="http://schemas.openxmlformats.org/officeDocument/2006/relationships/video" Target="../media/media7.mp4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1" Type="http://schemas.microsoft.com/office/2007/relationships/media" Target="../media/media7.mp4"/><Relationship Id="rId6" Type="http://schemas.openxmlformats.org/officeDocument/2006/relationships/customXml" Target="../ink/ink12.xml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customXml" Target="../ink/ink14.xml"/><Relationship Id="rId19" Type="http://schemas.openxmlformats.org/officeDocument/2006/relationships/image" Target="../media/image38.png"/><Relationship Id="rId4" Type="http://schemas.openxmlformats.org/officeDocument/2006/relationships/image" Target="../media/image1.jpeg"/><Relationship Id="rId9" Type="http://schemas.openxmlformats.org/officeDocument/2006/relationships/image" Target="../media/image33.png"/><Relationship Id="rId14" Type="http://schemas.openxmlformats.org/officeDocument/2006/relationships/customXml" Target="../ink/ink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say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4.xml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customXml" Target="../ink/ink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customXml" Target="../ink/ink5.xml"/><Relationship Id="rId11" Type="http://schemas.openxmlformats.org/officeDocument/2006/relationships/image" Target="../media/image8.png"/><Relationship Id="rId5" Type="http://schemas.openxmlformats.org/officeDocument/2006/relationships/image" Target="../media/image19.png"/><Relationship Id="rId15" Type="http://schemas.openxmlformats.org/officeDocument/2006/relationships/image" Target="../media/image25.png"/><Relationship Id="rId10" Type="http://schemas.openxmlformats.org/officeDocument/2006/relationships/customXml" Target="../ink/ink7.xml"/><Relationship Id="rId4" Type="http://schemas.openxmlformats.org/officeDocument/2006/relationships/image" Target="../media/image1.jpeg"/><Relationship Id="rId9" Type="http://schemas.openxmlformats.org/officeDocument/2006/relationships/image" Target="../media/image23.png"/><Relationship Id="rId14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13" Type="http://schemas.openxmlformats.org/officeDocument/2006/relationships/customXml" Target="../ink/ink10.xml"/><Relationship Id="rId3" Type="http://schemas.microsoft.com/office/2007/relationships/media" Target="../media/media4.mp3"/><Relationship Id="rId7" Type="http://schemas.microsoft.com/office/2007/relationships/media" Target="../media/media6.mp3"/><Relationship Id="rId12" Type="http://schemas.openxmlformats.org/officeDocument/2006/relationships/image" Target="../media/image21.png"/><Relationship Id="rId2" Type="http://schemas.openxmlformats.org/officeDocument/2006/relationships/audio" Target="../media/media3.mp3"/><Relationship Id="rId16" Type="http://schemas.openxmlformats.org/officeDocument/2006/relationships/image" Target="../media/image29.png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openxmlformats.org/officeDocument/2006/relationships/image" Target="../media/image20.jpeg"/><Relationship Id="rId5" Type="http://schemas.microsoft.com/office/2007/relationships/media" Target="../media/media5.mp3"/><Relationship Id="rId15" Type="http://schemas.openxmlformats.org/officeDocument/2006/relationships/customXml" Target="../ink/ink11.xml"/><Relationship Id="rId10" Type="http://schemas.openxmlformats.org/officeDocument/2006/relationships/image" Target="../media/image1.jpeg"/><Relationship Id="rId4" Type="http://schemas.openxmlformats.org/officeDocument/2006/relationships/audio" Target="../media/media4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9">
            <a:extLst>
              <a:ext uri="{FF2B5EF4-FFF2-40B4-BE49-F238E27FC236}">
                <a16:creationId xmlns:a16="http://schemas.microsoft.com/office/drawing/2014/main" id="{08373A3F-54E0-424E-A84D-352212210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54513" y="841375"/>
            <a:ext cx="3505200" cy="3114698"/>
          </a:xfrm>
        </p:spPr>
        <p:txBody>
          <a:bodyPr>
            <a:normAutofit/>
          </a:bodyPr>
          <a:lstStyle/>
          <a:p>
            <a:r>
              <a:rPr lang="de-DE" sz="5600">
                <a:solidFill>
                  <a:schemeClr val="bg1"/>
                </a:solidFill>
                <a:cs typeface="Calibri Light"/>
              </a:rPr>
              <a:t>Roboarena</a:t>
            </a:r>
            <a:endParaRPr lang="de-DE" sz="560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54513" y="4337072"/>
            <a:ext cx="3506264" cy="1671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cs typeface="Calibri"/>
              </a:rPr>
              <a:t>TO THE DEATH</a:t>
            </a:r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17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15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Grafik 4" descr="Ein Bild, das Screenshot, Entwurf, Kunst, Design enthält.&#10;&#10;Beschreibung automatisch generiert.">
            <a:extLst>
              <a:ext uri="{FF2B5EF4-FFF2-40B4-BE49-F238E27FC236}">
                <a16:creationId xmlns:a16="http://schemas.microsoft.com/office/drawing/2014/main" id="{7C4786D0-C7C6-7DC1-5751-9C948906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3544" y="2129632"/>
            <a:ext cx="2598738" cy="2598738"/>
          </a:xfrm>
          <a:prstGeom prst="rect">
            <a:avLst/>
          </a:prstGeom>
        </p:spPr>
      </p:pic>
      <p:grpSp>
        <p:nvGrpSpPr>
          <p:cNvPr id="73" name="Group 19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: Shape 25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21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23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Grafik 3" descr="Ein Bild, das Screenshot, Entwurf, Grafiken, Clipart enthält.&#10;&#10;Beschreibung automatisch generiert.">
            <a:extLst>
              <a:ext uri="{FF2B5EF4-FFF2-40B4-BE49-F238E27FC236}">
                <a16:creationId xmlns:a16="http://schemas.microsoft.com/office/drawing/2014/main" id="{D83C17DB-358D-26B5-B452-A0EA416C9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201943" y="2119310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99197706-3290-A3CC-2547-ADF93055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Gameplay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D528088-51B3-123E-E300-B7D09CF28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40" y="1978025"/>
            <a:ext cx="5963139" cy="4351338"/>
          </a:xfrm>
          <a:solidFill>
            <a:schemeClr val="tx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err="1">
                <a:solidFill>
                  <a:srgbClr val="FFFFFF"/>
                </a:solidFill>
                <a:cs typeface="Calibri"/>
              </a:rPr>
              <a:t>Intense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1 on 1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combat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Use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your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dash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ability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evade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the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enemy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attacks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 err="1">
                <a:solidFill>
                  <a:srgbClr val="FFFFFF"/>
                </a:solidFill>
                <a:cs typeface="Calibri"/>
              </a:rPr>
              <a:t>Choose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from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3 different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classes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best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your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enemy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Player 1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shoots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blue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Projectiles</a:t>
            </a:r>
            <a:endParaRPr lang="de-DE" sz="20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Player 2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shoots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red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Projectiles</a:t>
            </a:r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 err="1">
                <a:solidFill>
                  <a:srgbClr val="FFFFFF"/>
                </a:solidFill>
                <a:cs typeface="Calibri"/>
              </a:rPr>
              <a:t>Weapons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and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dash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have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a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seperate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cool down</a:t>
            </a:r>
            <a:endParaRPr lang="en" sz="200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Controls:</a:t>
            </a:r>
            <a:endParaRPr lang="de-DE" sz="2000">
              <a:solidFill>
                <a:srgbClr val="FFFFFF"/>
              </a:solidFill>
              <a:ea typeface="Calibri"/>
              <a:cs typeface="Calibri"/>
            </a:endParaRPr>
          </a:p>
          <a:p>
            <a:pPr lvl="1"/>
            <a:r>
              <a:rPr lang="de-DE" sz="1600">
                <a:solidFill>
                  <a:srgbClr val="FFFFFF"/>
                </a:solidFill>
                <a:cs typeface="Calibri"/>
              </a:rPr>
              <a:t>Player 1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moves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using</a:t>
            </a:r>
            <a:r>
              <a:rPr lang="de-DE" sz="1600">
                <a:solidFill>
                  <a:srgbClr val="FFFFFF"/>
                </a:solidFill>
                <a:cs typeface="Calibri"/>
              </a:rPr>
              <a:t> W, A, S, D and shift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dash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as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well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as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F 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shoot</a:t>
            </a:r>
            <a:endParaRPr lang="de-DE" sz="1600">
              <a:solidFill>
                <a:srgbClr val="FFFFFF"/>
              </a:solidFill>
              <a:ea typeface="Calibri"/>
              <a:cs typeface="Calibri"/>
            </a:endParaRPr>
          </a:p>
          <a:p>
            <a:pPr lvl="1"/>
            <a:r>
              <a:rPr lang="de-DE" sz="1600">
                <a:solidFill>
                  <a:srgbClr val="FFFFFF"/>
                </a:solidFill>
                <a:cs typeface="Calibri"/>
              </a:rPr>
              <a:t>Player 2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moves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using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arrow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keys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and Ä 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dash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as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well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as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Enter </a:t>
            </a:r>
            <a:r>
              <a:rPr lang="de-DE" sz="160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1600">
                <a:solidFill>
                  <a:srgbClr val="FFFFFF"/>
                </a:solidFill>
                <a:cs typeface="Calibri"/>
              </a:rPr>
              <a:t> shoot</a:t>
            </a:r>
            <a:endParaRPr lang="de-DE" sz="16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5" name="GameplayVid">
            <a:hlinkClick r:id="" action="ppaction://media"/>
            <a:extLst>
              <a:ext uri="{FF2B5EF4-FFF2-40B4-BE49-F238E27FC236}">
                <a16:creationId xmlns:a16="http://schemas.microsoft.com/office/drawing/2014/main" id="{607A4994-6E8B-896C-BDD3-3309B4434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1213" y="1091836"/>
            <a:ext cx="4096926" cy="40969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068AFA60-CFF3-C673-6676-C82C92310A3A}"/>
                  </a:ext>
                </a:extLst>
              </p14:cNvPr>
              <p14:cNvContentPartPr/>
              <p14:nvPr/>
            </p14:nvContentPartPr>
            <p14:xfrm>
              <a:off x="8112152" y="1072444"/>
              <a:ext cx="354886" cy="1329407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068AFA60-CFF3-C673-6676-C82C92310A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174" y="1054450"/>
                <a:ext cx="390482" cy="1365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1EAFAC07-3109-91FA-6DDE-3529E07BA026}"/>
                  </a:ext>
                </a:extLst>
              </p14:cNvPr>
              <p14:cNvContentPartPr/>
              <p14:nvPr/>
            </p14:nvContentPartPr>
            <p14:xfrm>
              <a:off x="8061583" y="1051042"/>
              <a:ext cx="398577" cy="1272117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1EAFAC07-3109-91FA-6DDE-3529E07BA0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5610" y="1015056"/>
                <a:ext cx="470163" cy="1343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5510B07-0A38-1565-297E-A5D55D978101}"/>
                  </a:ext>
                </a:extLst>
              </p14:cNvPr>
              <p14:cNvContentPartPr/>
              <p14:nvPr/>
            </p14:nvContentPartPr>
            <p14:xfrm>
              <a:off x="8265692" y="1947333"/>
              <a:ext cx="50455" cy="75898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5510B07-0A38-1565-297E-A5D55D9781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6746" y="1938383"/>
                <a:ext cx="67989" cy="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557EAD5F-482C-2EDF-D8A2-809F709EB398}"/>
                  </a:ext>
                </a:extLst>
              </p14:cNvPr>
              <p14:cNvContentPartPr/>
              <p14:nvPr/>
            </p14:nvContentPartPr>
            <p14:xfrm>
              <a:off x="8079783" y="960701"/>
              <a:ext cx="340255" cy="568184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557EAD5F-482C-2EDF-D8A2-809F709EB3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70791" y="951705"/>
                <a:ext cx="357879" cy="585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3D1DDD21-229A-4831-6AC4-7CBD0491EB2A}"/>
                  </a:ext>
                </a:extLst>
              </p14:cNvPr>
              <p14:cNvContentPartPr/>
              <p14:nvPr/>
            </p14:nvContentPartPr>
            <p14:xfrm>
              <a:off x="8114078" y="2191925"/>
              <a:ext cx="75570" cy="76001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3D1DDD21-229A-4831-6AC4-7CBD0491EB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5124" y="2182963"/>
                <a:ext cx="93119" cy="93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667DB9F2-81F8-DDE9-98EC-B2ABF674CC3E}"/>
                  </a:ext>
                </a:extLst>
              </p14:cNvPr>
              <p14:cNvContentPartPr/>
              <p14:nvPr/>
            </p14:nvContentPartPr>
            <p14:xfrm>
              <a:off x="8027372" y="1201347"/>
              <a:ext cx="138666" cy="1021694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667DB9F2-81F8-DDE9-98EC-B2ABF674CC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18391" y="1192350"/>
                <a:ext cx="156269" cy="1039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8B44DE0E-A91A-1C17-B2D6-6028EE7D0D5B}"/>
                  </a:ext>
                </a:extLst>
              </p14:cNvPr>
              <p14:cNvContentPartPr/>
              <p14:nvPr/>
            </p14:nvContentPartPr>
            <p14:xfrm>
              <a:off x="8090370" y="2229555"/>
              <a:ext cx="93588" cy="19201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8B44DE0E-A91A-1C17-B2D6-6028EE7D0D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81406" y="2220666"/>
                <a:ext cx="111158" cy="36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307482BF-46ED-6D8E-9CEF-AC2BF81FC315}"/>
                  </a:ext>
                </a:extLst>
              </p14:cNvPr>
              <p14:cNvContentPartPr/>
              <p14:nvPr/>
            </p14:nvContentPartPr>
            <p14:xfrm>
              <a:off x="8069565" y="3566095"/>
              <a:ext cx="47243" cy="23918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307482BF-46ED-6D8E-9CEF-AC2BF81FC3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60617" y="3557170"/>
                <a:ext cx="64780" cy="414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30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99197706-3290-A3CC-2547-ADF93055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9048"/>
            <a:ext cx="10515600" cy="1325563"/>
          </a:xfrm>
        </p:spPr>
        <p:txBody>
          <a:bodyPr/>
          <a:lstStyle/>
          <a:p>
            <a:r>
              <a:rPr lang="de-DE" err="1">
                <a:solidFill>
                  <a:srgbClr val="FFFFFF"/>
                </a:solidFill>
                <a:ea typeface="+mj-lt"/>
                <a:cs typeface="+mj-lt"/>
              </a:rPr>
              <a:t>Thank</a:t>
            </a:r>
            <a:r>
              <a:rPr lang="de-DE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rgbClr val="FFFFFF"/>
                </a:solidFill>
                <a:ea typeface="+mj-lt"/>
                <a:cs typeface="+mj-lt"/>
              </a:rPr>
              <a:t>you</a:t>
            </a:r>
            <a:r>
              <a:rPr lang="de-DE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de-DE" err="1">
                <a:solidFill>
                  <a:srgbClr val="FFFFFF"/>
                </a:solidFill>
                <a:ea typeface="+mj-lt"/>
                <a:cs typeface="+mj-lt"/>
              </a:rPr>
              <a:t>for</a:t>
            </a:r>
            <a:r>
              <a:rPr lang="de-DE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rgbClr val="FFFFFF"/>
                </a:solidFill>
                <a:ea typeface="+mj-lt"/>
                <a:cs typeface="+mj-lt"/>
              </a:rPr>
              <a:t>your</a:t>
            </a:r>
            <a:r>
              <a:rPr lang="de-DE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rgbClr val="FFFFFF"/>
                </a:solidFill>
                <a:ea typeface="+mj-lt"/>
                <a:cs typeface="+mj-lt"/>
              </a:rPr>
              <a:t>attention</a:t>
            </a:r>
            <a:r>
              <a:rPr lang="de-DE">
                <a:solidFill>
                  <a:srgbClr val="FFFFFF"/>
                </a:solidFill>
                <a:ea typeface="+mj-lt"/>
                <a:cs typeface="+mj-lt"/>
              </a:rPr>
              <a:t>!</a:t>
            </a:r>
            <a:endParaRPr lang="de-DE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pic>
        <p:nvPicPr>
          <p:cNvPr id="5" name="Grafik 4" descr="Ein Bild, das Muster, Quadrat, Pixel, Design enthält.&#10;&#10;Beschreibung automatisch generiert.">
            <a:extLst>
              <a:ext uri="{FF2B5EF4-FFF2-40B4-BE49-F238E27FC236}">
                <a16:creationId xmlns:a16="http://schemas.microsoft.com/office/drawing/2014/main" id="{19C82EB6-8CB2-6F79-08F8-57C1C3D8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9" y="2155091"/>
            <a:ext cx="2440354" cy="242081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75273D-F91C-244E-9BBB-F377B88C8FD2}"/>
              </a:ext>
            </a:extLst>
          </p:cNvPr>
          <p:cNvSpPr txBox="1"/>
          <p:nvPr/>
        </p:nvSpPr>
        <p:spPr>
          <a:xfrm>
            <a:off x="674076" y="4913922"/>
            <a:ext cx="48631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solidFill>
                  <a:schemeClr val="bg1"/>
                </a:solidFill>
                <a:ea typeface="+mn-lt"/>
                <a:cs typeface="+mn-lt"/>
              </a:rPr>
              <a:t>https://drive.google.com/drive/folders/13s8gqf</a:t>
            </a:r>
            <a:r>
              <a:rPr lang="de-DE">
                <a:ea typeface="+mn-lt"/>
                <a:cs typeface="+mn-lt"/>
              </a:rPr>
              <a:t>GhIWZ2Qlkk9gGqrCQonLyFrNhW?usp=sharing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6FD3D4C-7B2F-8631-C0B9-5A425AC3E32D}"/>
              </a:ext>
            </a:extLst>
          </p:cNvPr>
          <p:cNvSpPr txBox="1"/>
          <p:nvPr/>
        </p:nvSpPr>
        <p:spPr>
          <a:xfrm>
            <a:off x="556846" y="1484923"/>
            <a:ext cx="3681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solidFill>
                  <a:schemeClr val="bg1"/>
                </a:solidFill>
                <a:ea typeface="Calibri"/>
                <a:cs typeface="Calibri"/>
              </a:rPr>
              <a:t>Download </a:t>
            </a:r>
            <a:r>
              <a:rPr lang="de-DE" sz="2400" err="1">
                <a:solidFill>
                  <a:schemeClr val="bg1"/>
                </a:solidFill>
                <a:ea typeface="Calibri"/>
                <a:cs typeface="Calibri"/>
              </a:rPr>
              <a:t>Roboarena</a:t>
            </a:r>
            <a:r>
              <a:rPr lang="de-DE" sz="24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de-DE" sz="2400" err="1">
                <a:solidFill>
                  <a:schemeClr val="bg1"/>
                </a:solidFill>
                <a:ea typeface="Calibri"/>
                <a:cs typeface="Calibri"/>
              </a:rPr>
              <a:t>here</a:t>
            </a:r>
            <a:r>
              <a:rPr lang="de-DE" sz="2400">
                <a:solidFill>
                  <a:schemeClr val="bg1"/>
                </a:solidFill>
                <a:ea typeface="Calibri"/>
                <a:cs typeface="Calibri"/>
              </a:rPr>
              <a:t>:</a:t>
            </a:r>
            <a:endParaRPr lang="de-DE" sz="24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16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99197706-3290-A3CC-2547-ADF93055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>
                <a:solidFill>
                  <a:schemeClr val="bg1"/>
                </a:solidFill>
                <a:cs typeface="Calibri Light"/>
              </a:rPr>
              <a:t>The Team</a:t>
            </a:r>
            <a:br>
              <a:rPr lang="de-DE">
                <a:solidFill>
                  <a:schemeClr val="bg1"/>
                </a:solidFill>
                <a:cs typeface="Calibri Light"/>
              </a:rPr>
            </a:br>
            <a:br>
              <a:rPr lang="de-DE">
                <a:cs typeface="Calibri Light"/>
              </a:rPr>
            </a:br>
            <a:r>
              <a:rPr lang="de-DE" sz="1600">
                <a:solidFill>
                  <a:schemeClr val="bg1"/>
                </a:solidFill>
                <a:cs typeface="Calibri Light"/>
              </a:rPr>
              <a:t>Team3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489B8A-1978-CBC6-11EB-E5A317CBB2FF}"/>
              </a:ext>
            </a:extLst>
          </p:cNvPr>
          <p:cNvSpPr txBox="1"/>
          <p:nvPr/>
        </p:nvSpPr>
        <p:spPr>
          <a:xfrm>
            <a:off x="898224" y="2378671"/>
            <a:ext cx="389596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Nico Schreiner, Roadsidepicnic1 on GitHub</a:t>
            </a:r>
            <a:endParaRPr lang="de-DE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Tom Wolf,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Mesaying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endParaRPr lang="de-DE" sz="2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de-DE" sz="2000">
                <a:solidFill>
                  <a:schemeClr val="bg1"/>
                </a:solidFill>
                <a:cs typeface="Calibri"/>
              </a:rPr>
              <a:t>      on GitHub</a:t>
            </a:r>
            <a:endParaRPr lang="de-DE">
              <a:solidFill>
                <a:schemeClr val="bg1"/>
              </a:solidFill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Marcel John, Marcel-John </a:t>
            </a:r>
            <a:endParaRPr lang="de-DE">
              <a:solidFill>
                <a:schemeClr val="bg1"/>
              </a:solidFill>
              <a:cs typeface="Calibri"/>
            </a:endParaRPr>
          </a:p>
          <a:p>
            <a:r>
              <a:rPr lang="de-DE" sz="2000">
                <a:solidFill>
                  <a:schemeClr val="bg1"/>
                </a:solidFill>
                <a:cs typeface="Calibri"/>
              </a:rPr>
              <a:t>      on GitHub</a:t>
            </a:r>
            <a:endParaRPr lang="de-DE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F7B08C5-27A5-8FBB-62EE-6D479F48912A}"/>
              </a:ext>
            </a:extLst>
          </p:cNvPr>
          <p:cNvSpPr txBox="1"/>
          <p:nvPr/>
        </p:nvSpPr>
        <p:spPr>
          <a:xfrm>
            <a:off x="8208381" y="2054506"/>
            <a:ext cx="3707755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chemeClr val="bg1"/>
                </a:solidFill>
                <a:cs typeface="Calibri"/>
              </a:rPr>
              <a:t>Link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to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the</a:t>
            </a:r>
            <a:r>
              <a:rPr lang="de-DE" sz="2000">
                <a:solidFill>
                  <a:schemeClr val="bg1"/>
                </a:solidFill>
                <a:cs typeface="Calibri"/>
              </a:rPr>
              <a:t> GitHub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project</a:t>
            </a:r>
            <a:r>
              <a:rPr lang="de-DE" sz="2000">
                <a:solidFill>
                  <a:schemeClr val="bg1"/>
                </a:solidFill>
                <a:cs typeface="Calibri"/>
              </a:rPr>
              <a:t>:</a:t>
            </a:r>
          </a:p>
          <a:p>
            <a:endParaRPr lang="de-DE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de-DE" sz="20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https://github.com/Mesaying/</a:t>
            </a:r>
            <a:endParaRPr lang="de-DE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de-DE" sz="2000">
                <a:solidFill>
                  <a:schemeClr val="bg1"/>
                </a:solidFill>
                <a:ea typeface="+mn-lt"/>
                <a:cs typeface="+mn-lt"/>
              </a:rPr>
              <a:t>Roboarena2023Team3</a:t>
            </a:r>
          </a:p>
          <a:p>
            <a:endParaRPr lang="de-DE" sz="2000">
              <a:solidFill>
                <a:schemeClr val="bg1"/>
              </a:solidFill>
              <a:cs typeface="Calibri"/>
            </a:endParaRPr>
          </a:p>
          <a:p>
            <a:r>
              <a:rPr lang="de-DE" sz="2000">
                <a:solidFill>
                  <a:schemeClr val="bg1"/>
                </a:solidFill>
                <a:cs typeface="Calibri"/>
              </a:rPr>
              <a:t>Link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to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the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sprint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pages</a:t>
            </a:r>
            <a:r>
              <a:rPr lang="de-DE" sz="2000">
                <a:solidFill>
                  <a:schemeClr val="bg1"/>
                </a:solidFill>
                <a:cs typeface="Calibri"/>
              </a:rPr>
              <a:t>:</a:t>
            </a:r>
            <a:endParaRPr lang="de-DE" sz="2000">
              <a:solidFill>
                <a:schemeClr val="bg1"/>
              </a:solidFill>
              <a:ea typeface="Calibri"/>
              <a:cs typeface="Calibri"/>
            </a:endParaRPr>
          </a:p>
          <a:p>
            <a:endParaRPr lang="de-DE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de-DE" sz="2000">
                <a:solidFill>
                  <a:schemeClr val="bg1"/>
                </a:solidFill>
                <a:ea typeface="+mn-lt"/>
                <a:cs typeface="+mn-lt"/>
              </a:rPr>
              <a:t>https://mesaying.github.io/Roboarena2023Team3/</a:t>
            </a:r>
            <a:br>
              <a:rPr lang="de-DE" sz="2000">
                <a:cs typeface="Calibri"/>
              </a:rPr>
            </a:br>
            <a:endParaRPr lang="de-DE" sz="2000">
              <a:solidFill>
                <a:schemeClr val="bg1"/>
              </a:solidFill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EA40728D-0B10-1AFE-82A7-544A80B8C677}"/>
                  </a:ext>
                </a:extLst>
              </p14:cNvPr>
              <p14:cNvContentPartPr/>
              <p14:nvPr/>
            </p14:nvContentPartPr>
            <p14:xfrm>
              <a:off x="8391407" y="5079999"/>
              <a:ext cx="9407" cy="9407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EA40728D-0B10-1AFE-82A7-544A80B8C6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6232" y="4844824"/>
                <a:ext cx="470350" cy="470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84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99197706-3290-A3CC-2547-ADF93055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  <a:cs typeface="Calibri Light"/>
              </a:rPr>
              <a:t>Menu </a:t>
            </a:r>
            <a:r>
              <a:rPr lang="de-DE" err="1">
                <a:solidFill>
                  <a:schemeClr val="bg1"/>
                </a:solidFill>
                <a:cs typeface="Calibri Light"/>
              </a:rPr>
              <a:t>structure</a:t>
            </a:r>
            <a:endParaRPr lang="de-DE" err="1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489B8A-1978-CBC6-11EB-E5A317CBB2FF}"/>
              </a:ext>
            </a:extLst>
          </p:cNvPr>
          <p:cNvSpPr txBox="1"/>
          <p:nvPr/>
        </p:nvSpPr>
        <p:spPr>
          <a:xfrm>
            <a:off x="599829" y="1754553"/>
            <a:ext cx="5551670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5 Menu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windows</a:t>
            </a:r>
            <a:endParaRPr lang="de-DE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 err="1">
                <a:solidFill>
                  <a:schemeClr val="bg1"/>
                </a:solidFill>
                <a:cs typeface="Calibri"/>
              </a:rPr>
              <a:t>Connected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with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each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other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UI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designed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with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Qt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designer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Hover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effect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of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the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buttons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Individual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background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images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 err="1">
                <a:solidFill>
                  <a:schemeClr val="bg1"/>
                </a:solidFill>
                <a:cs typeface="Calibri"/>
              </a:rPr>
              <a:t>Map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editor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and game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startable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from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menu</a:t>
            </a:r>
            <a:endParaRPr lang="de-DE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2 different Winscreens</a:t>
            </a:r>
          </a:p>
          <a:p>
            <a:pPr marL="285750" indent="-285750">
              <a:buFont typeface="Wingdings"/>
              <a:buChar char="v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2023-08-14-15-21-1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88271C4-D69B-8DC8-45DA-1EBA787068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3796" y="1140648"/>
            <a:ext cx="3541888" cy="35418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9B5F2D4B-5FCB-5E13-32E7-FFBAAA289184}"/>
                  </a:ext>
                </a:extLst>
              </p14:cNvPr>
              <p14:cNvContentPartPr/>
              <p14:nvPr/>
            </p14:nvContentPartPr>
            <p14:xfrm>
              <a:off x="8278346" y="1091259"/>
              <a:ext cx="169915" cy="798442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9B5F2D4B-5FCB-5E13-32E7-FFBAAA2891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60385" y="1073268"/>
                <a:ext cx="205479" cy="83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EA5016B7-BD48-8E7D-DEC2-FAD3D2338268}"/>
                  </a:ext>
                </a:extLst>
              </p14:cNvPr>
              <p14:cNvContentPartPr/>
              <p14:nvPr/>
            </p14:nvContentPartPr>
            <p14:xfrm>
              <a:off x="8287465" y="1066413"/>
              <a:ext cx="133586" cy="772595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EA5016B7-BD48-8E7D-DEC2-FAD3D23382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69510" y="1048421"/>
                <a:ext cx="169137" cy="808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AC6903C3-1948-B11D-5536-E5DC3B8E2EE6}"/>
                  </a:ext>
                </a:extLst>
              </p14:cNvPr>
              <p14:cNvContentPartPr/>
              <p14:nvPr/>
            </p14:nvContentPartPr>
            <p14:xfrm>
              <a:off x="8899407" y="5465703"/>
              <a:ext cx="9407" cy="9407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AC6903C3-1948-B11D-5536-E5DC3B8E2E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9057" y="4995353"/>
                <a:ext cx="940700" cy="940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84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Grafik 15" descr="Ein Bild, das gelb, Farbigkeit, Muster, Quadrat enthält.&#10;&#10;Beschreibung automatisch generiert.">
            <a:extLst>
              <a:ext uri="{FF2B5EF4-FFF2-40B4-BE49-F238E27FC236}">
                <a16:creationId xmlns:a16="http://schemas.microsoft.com/office/drawing/2014/main" id="{8DE856F0-B8FD-3258-1BDA-35472545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42" y="2185766"/>
            <a:ext cx="911225" cy="911225"/>
          </a:xfrm>
          <a:prstGeom prst="rect">
            <a:avLst/>
          </a:prstGeom>
        </p:spPr>
      </p:pic>
      <p:pic>
        <p:nvPicPr>
          <p:cNvPr id="18" name="Grafik 17" descr="Ein Bild, das Quadrat, Muster, Symmetrie, Pixel enthält.&#10;&#10;Beschreibung automatisch generiert.">
            <a:extLst>
              <a:ext uri="{FF2B5EF4-FFF2-40B4-BE49-F238E27FC236}">
                <a16:creationId xmlns:a16="http://schemas.microsoft.com/office/drawing/2014/main" id="{6C7794AE-5A97-6B11-CCCA-B8E38C54E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485" y="2224843"/>
            <a:ext cx="911225" cy="911225"/>
          </a:xfrm>
          <a:prstGeom prst="rect">
            <a:avLst/>
          </a:prstGeom>
        </p:spPr>
      </p:pic>
      <p:pic>
        <p:nvPicPr>
          <p:cNvPr id="19" name="Grafik 18" descr="Ein Bild, das gelb, Pixel, Quadrat, Muster enthält.&#10;&#10;Beschreibung automatisch generiert.">
            <a:extLst>
              <a:ext uri="{FF2B5EF4-FFF2-40B4-BE49-F238E27FC236}">
                <a16:creationId xmlns:a16="http://schemas.microsoft.com/office/drawing/2014/main" id="{229F71BD-C84B-CDF8-5233-D18393A5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34" y="3976791"/>
            <a:ext cx="909638" cy="911225"/>
          </a:xfrm>
          <a:prstGeom prst="rect">
            <a:avLst/>
          </a:prstGeom>
        </p:spPr>
      </p:pic>
      <p:pic>
        <p:nvPicPr>
          <p:cNvPr id="20" name="Grafik 19" descr="Ein Bild, das Blau, Symbol, Electric Blue (Farbe), Majorelle Blue enthält.&#10;&#10;Beschreibung automatisch generiert.">
            <a:extLst>
              <a:ext uri="{FF2B5EF4-FFF2-40B4-BE49-F238E27FC236}">
                <a16:creationId xmlns:a16="http://schemas.microsoft.com/office/drawing/2014/main" id="{D99578B0-51BF-3474-A1AB-45F4278EC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785" y="458421"/>
            <a:ext cx="911225" cy="911225"/>
          </a:xfrm>
          <a:prstGeom prst="rect">
            <a:avLst/>
          </a:prstGeom>
        </p:spPr>
      </p:pic>
      <p:pic>
        <p:nvPicPr>
          <p:cNvPr id="21" name="Grafik 20" descr="Ein Bild, das weiß, Design enthält.&#10;&#10;Beschreibung automatisch generiert.">
            <a:extLst>
              <a:ext uri="{FF2B5EF4-FFF2-40B4-BE49-F238E27FC236}">
                <a16:creationId xmlns:a16="http://schemas.microsoft.com/office/drawing/2014/main" id="{81EDE3C4-8547-9A2B-BED1-E72B3C2C3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741" y="3976791"/>
            <a:ext cx="911225" cy="911225"/>
          </a:xfrm>
          <a:prstGeom prst="rect">
            <a:avLst/>
          </a:prstGeom>
        </p:spPr>
      </p:pic>
      <p:pic>
        <p:nvPicPr>
          <p:cNvPr id="23" name="Grafik 22" descr="Ein Bild, das Muster, Screenshot, Rechteck, Design enthält.&#10;&#10;Beschreibung automatisch generiert.">
            <a:extLst>
              <a:ext uri="{FF2B5EF4-FFF2-40B4-BE49-F238E27FC236}">
                <a16:creationId xmlns:a16="http://schemas.microsoft.com/office/drawing/2014/main" id="{E6DF188B-459F-B9EA-2053-18D2E1072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35" y="458421"/>
            <a:ext cx="901700" cy="911225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91B0FB41-A820-0020-5298-380946DD498F}"/>
              </a:ext>
            </a:extLst>
          </p:cNvPr>
          <p:cNvSpPr txBox="1"/>
          <p:nvPr/>
        </p:nvSpPr>
        <p:spPr>
          <a:xfrm>
            <a:off x="8802077" y="459153"/>
            <a:ext cx="324142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4800" err="1">
                <a:solidFill>
                  <a:srgbClr val="FFFFFF"/>
                </a:solidFill>
                <a:cs typeface="Calibri"/>
              </a:rPr>
              <a:t>Tiles</a:t>
            </a:r>
            <a:endParaRPr lang="de-DE" sz="4800">
              <a:solidFill>
                <a:srgbClr val="FFFFFF"/>
              </a:solidFill>
              <a:cs typeface="Calibri"/>
            </a:endParaRPr>
          </a:p>
          <a:p>
            <a:endParaRPr lang="de-DE" sz="4800">
              <a:solidFill>
                <a:srgbClr val="FFFFFF"/>
              </a:solidFill>
              <a:cs typeface="Calibri"/>
            </a:endParaRPr>
          </a:p>
          <a:p>
            <a:r>
              <a:rPr lang="de-DE" sz="2400" err="1">
                <a:solidFill>
                  <a:srgbClr val="FFFFFF"/>
                </a:solidFill>
                <a:cs typeface="Calibri"/>
              </a:rPr>
              <a:t>Our</a:t>
            </a:r>
            <a:r>
              <a:rPr lang="de-DE" sz="2400">
                <a:solidFill>
                  <a:srgbClr val="FFFFFF"/>
                </a:solidFill>
                <a:cs typeface="Calibri"/>
              </a:rPr>
              <a:t> Arenas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consist</a:t>
            </a:r>
            <a:r>
              <a:rPr lang="de-DE" sz="2400">
                <a:solidFill>
                  <a:srgbClr val="FFFFFF"/>
                </a:solidFill>
                <a:cs typeface="Calibri"/>
              </a:rPr>
              <a:t>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of</a:t>
            </a:r>
            <a:r>
              <a:rPr lang="de-DE" sz="2400">
                <a:solidFill>
                  <a:srgbClr val="FFFFFF"/>
                </a:solidFill>
                <a:cs typeface="Calibri"/>
              </a:rPr>
              <a:t> 6 different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types</a:t>
            </a:r>
            <a:r>
              <a:rPr lang="de-DE" sz="2400">
                <a:solidFill>
                  <a:srgbClr val="FFFFFF"/>
                </a:solidFill>
                <a:cs typeface="Calibri"/>
              </a:rPr>
              <a:t>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of</a:t>
            </a:r>
            <a:r>
              <a:rPr lang="de-DE" sz="2400">
                <a:solidFill>
                  <a:srgbClr val="FFFFFF"/>
                </a:solidFill>
                <a:cs typeface="Calibri"/>
              </a:rPr>
              <a:t>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terrain</a:t>
            </a:r>
            <a:r>
              <a:rPr lang="de-DE" sz="2400">
                <a:solidFill>
                  <a:srgbClr val="FFFFFF"/>
                </a:solidFill>
                <a:cs typeface="Calibri"/>
              </a:rPr>
              <a:t> 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each</a:t>
            </a:r>
            <a:r>
              <a:rPr lang="de-DE" sz="2400">
                <a:solidFill>
                  <a:srgbClr val="FFFFFF"/>
                </a:solidFill>
                <a:cs typeface="Calibri"/>
              </a:rPr>
              <a:t>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of</a:t>
            </a:r>
            <a:r>
              <a:rPr lang="de-DE" sz="2400">
                <a:solidFill>
                  <a:srgbClr val="FFFFFF"/>
                </a:solidFill>
                <a:cs typeface="Calibri"/>
              </a:rPr>
              <a:t>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them</a:t>
            </a:r>
            <a:r>
              <a:rPr lang="de-DE" sz="2400">
                <a:solidFill>
                  <a:srgbClr val="FFFFFF"/>
                </a:solidFill>
                <a:cs typeface="Calibri"/>
              </a:rPr>
              <a:t>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affecting</a:t>
            </a:r>
            <a:r>
              <a:rPr lang="de-DE" sz="2400">
                <a:solidFill>
                  <a:srgbClr val="FFFFFF"/>
                </a:solidFill>
                <a:cs typeface="Calibri"/>
              </a:rPr>
              <a:t>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gameplay</a:t>
            </a:r>
            <a:r>
              <a:rPr lang="de-DE" sz="2400">
                <a:solidFill>
                  <a:srgbClr val="FFFFFF"/>
                </a:solidFill>
                <a:cs typeface="Calibri"/>
              </a:rPr>
              <a:t> in a different </a:t>
            </a:r>
            <a:r>
              <a:rPr lang="de-DE" sz="2400" err="1">
                <a:solidFill>
                  <a:srgbClr val="FFFFFF"/>
                </a:solidFill>
                <a:cs typeface="Calibri"/>
              </a:rPr>
              <a:t>way</a:t>
            </a:r>
            <a:r>
              <a:rPr lang="de-DE" sz="2400">
                <a:solidFill>
                  <a:srgbClr val="FFFFFF"/>
                </a:solidFill>
                <a:cs typeface="Calibri"/>
              </a:rPr>
              <a:t>.</a:t>
            </a:r>
            <a:endParaRPr lang="de-DE" sz="240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F434D0B-75BD-2DE5-53A9-633471298BC8}"/>
              </a:ext>
            </a:extLst>
          </p:cNvPr>
          <p:cNvSpPr txBox="1"/>
          <p:nvPr/>
        </p:nvSpPr>
        <p:spPr>
          <a:xfrm>
            <a:off x="-517769" y="1553307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  <a:cs typeface="Calibri"/>
              </a:rPr>
              <a:t>Wall</a:t>
            </a:r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AB27420-0B06-6692-8DC3-AD633A4B1BEF}"/>
              </a:ext>
            </a:extLst>
          </p:cNvPr>
          <p:cNvSpPr txBox="1"/>
          <p:nvPr/>
        </p:nvSpPr>
        <p:spPr>
          <a:xfrm>
            <a:off x="1094154" y="1484922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err="1">
                <a:solidFill>
                  <a:schemeClr val="bg1"/>
                </a:solidFill>
                <a:cs typeface="Calibri"/>
              </a:rPr>
              <a:t>Water</a:t>
            </a:r>
            <a:endParaRPr lang="de-DE" err="1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FB19E0A-6661-13B3-3B37-6781CA6FED95}"/>
              </a:ext>
            </a:extLst>
          </p:cNvPr>
          <p:cNvSpPr txBox="1"/>
          <p:nvPr/>
        </p:nvSpPr>
        <p:spPr>
          <a:xfrm>
            <a:off x="-587240" y="5136081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  <a:cs typeface="Calibri"/>
              </a:rPr>
              <a:t>Boost</a:t>
            </a:r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BBDF963-CB48-9F72-C88D-059AB45B1FB1}"/>
              </a:ext>
            </a:extLst>
          </p:cNvPr>
          <p:cNvSpPr txBox="1"/>
          <p:nvPr/>
        </p:nvSpPr>
        <p:spPr>
          <a:xfrm>
            <a:off x="1034813" y="5136081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  <a:cs typeface="Calibri"/>
              </a:rPr>
              <a:t>Ground</a:t>
            </a:r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2991C79-BCC0-D9BA-5903-51B2B9AA4805}"/>
              </a:ext>
            </a:extLst>
          </p:cNvPr>
          <p:cNvSpPr txBox="1"/>
          <p:nvPr/>
        </p:nvSpPr>
        <p:spPr>
          <a:xfrm>
            <a:off x="-517772" y="334903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err="1">
                <a:solidFill>
                  <a:schemeClr val="bg1"/>
                </a:solidFill>
                <a:cs typeface="Calibri"/>
              </a:rPr>
              <a:t>Fire</a:t>
            </a:r>
            <a:endParaRPr lang="de-DE" err="1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DCF0F77-21D3-D68D-16A0-54B89C73BD8B}"/>
              </a:ext>
            </a:extLst>
          </p:cNvPr>
          <p:cNvSpPr txBox="1"/>
          <p:nvPr/>
        </p:nvSpPr>
        <p:spPr>
          <a:xfrm>
            <a:off x="1084382" y="334903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  <a:cs typeface="Calibri"/>
              </a:rPr>
              <a:t>Spikes</a:t>
            </a:r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8779CE8-639F-9347-A222-E6109685EECE}"/>
              </a:ext>
            </a:extLst>
          </p:cNvPr>
          <p:cNvSpPr txBox="1"/>
          <p:nvPr/>
        </p:nvSpPr>
        <p:spPr>
          <a:xfrm>
            <a:off x="3497383" y="2139461"/>
            <a:ext cx="3876429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Walls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cannot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be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driven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through</a:t>
            </a:r>
            <a:endParaRPr lang="de-DE" sz="200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 err="1">
                <a:solidFill>
                  <a:schemeClr val="bg1"/>
                </a:solidFill>
                <a:cs typeface="Calibri"/>
              </a:rPr>
              <a:t>Water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slows</a:t>
            </a:r>
            <a:r>
              <a:rPr lang="de-DE" sz="2000">
                <a:solidFill>
                  <a:schemeClr val="bg1"/>
                </a:solidFill>
                <a:cs typeface="Calibri"/>
              </a:rPr>
              <a:t> Robots down</a:t>
            </a:r>
            <a:endParaRPr lang="de-DE" sz="200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Boost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speeds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up</a:t>
            </a:r>
            <a:r>
              <a:rPr lang="de-DE" sz="2000">
                <a:solidFill>
                  <a:schemeClr val="bg1"/>
                </a:solidFill>
                <a:cs typeface="Calibri"/>
              </a:rPr>
              <a:t> Robots</a:t>
            </a:r>
            <a:endParaRPr lang="de-DE" sz="200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Ground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has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no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effect</a:t>
            </a: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 err="1">
                <a:solidFill>
                  <a:schemeClr val="bg1"/>
                </a:solidFill>
                <a:cs typeface="Calibri"/>
              </a:rPr>
              <a:t>Fire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deals</a:t>
            </a:r>
            <a:r>
              <a:rPr lang="de-DE" sz="2000">
                <a:solidFill>
                  <a:schemeClr val="bg1"/>
                </a:solidFill>
                <a:cs typeface="Calibri"/>
              </a:rPr>
              <a:t> high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amounts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of</a:t>
            </a:r>
            <a:r>
              <a:rPr lang="de-DE" sz="2000">
                <a:solidFill>
                  <a:schemeClr val="bg1"/>
                </a:solidFill>
                <a:cs typeface="Calibri"/>
              </a:rPr>
              <a:t> 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damage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to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robots</a:t>
            </a:r>
            <a:endParaRPr lang="de-DE" sz="200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Spikes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cause</a:t>
            </a:r>
            <a:r>
              <a:rPr lang="de-DE" sz="2000">
                <a:solidFill>
                  <a:schemeClr val="bg1"/>
                </a:solidFill>
                <a:cs typeface="Calibri"/>
              </a:rPr>
              <a:t> moderate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damage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to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robots</a:t>
            </a:r>
            <a:endParaRPr lang="de-DE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98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99197706-3290-A3CC-2547-ADF93055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  <a:cs typeface="Calibri Light"/>
              </a:rPr>
              <a:t>Maps</a:t>
            </a:r>
          </a:p>
        </p:txBody>
      </p:sp>
      <p:pic>
        <p:nvPicPr>
          <p:cNvPr id="10" name="Grafik 9" descr="Ein Bild, das Text, Screenshot, Rechteck, Reihe enthält.&#10;&#10;Beschreibung automatisch generiert.">
            <a:extLst>
              <a:ext uri="{FF2B5EF4-FFF2-40B4-BE49-F238E27FC236}">
                <a16:creationId xmlns:a16="http://schemas.microsoft.com/office/drawing/2014/main" id="{BFC78AAD-3409-77C9-8193-6235FA35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9" y="3872227"/>
            <a:ext cx="1904036" cy="1920407"/>
          </a:xfrm>
          <a:prstGeom prst="rect">
            <a:avLst/>
          </a:prstGeom>
        </p:spPr>
      </p:pic>
      <p:pic>
        <p:nvPicPr>
          <p:cNvPr id="11" name="Grafik 10" descr="Ein Bild, das Text, Screenshot, Karte, Rechteck enthält.&#10;&#10;Beschreibung automatisch generiert.">
            <a:extLst>
              <a:ext uri="{FF2B5EF4-FFF2-40B4-BE49-F238E27FC236}">
                <a16:creationId xmlns:a16="http://schemas.microsoft.com/office/drawing/2014/main" id="{5A1771C4-DBE0-831E-8574-53A1BD58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49" y="1560063"/>
            <a:ext cx="1904036" cy="1924506"/>
          </a:xfrm>
          <a:prstGeom prst="rect">
            <a:avLst/>
          </a:prstGeom>
        </p:spPr>
      </p:pic>
      <p:pic>
        <p:nvPicPr>
          <p:cNvPr id="16" name="Grafik 15" descr="Ein Bild, das Screenshot, Text, Rechteck, Quadrat enthält.&#10;&#10;Beschreibung automatisch generiert.">
            <a:extLst>
              <a:ext uri="{FF2B5EF4-FFF2-40B4-BE49-F238E27FC236}">
                <a16:creationId xmlns:a16="http://schemas.microsoft.com/office/drawing/2014/main" id="{4A1493A0-EBC7-C4AB-9AFE-4CF09879C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931" y="1558678"/>
            <a:ext cx="1904036" cy="192727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0DFEA25-A2BC-A2C5-5C1F-B22B76165FE4}"/>
              </a:ext>
            </a:extLst>
          </p:cNvPr>
          <p:cNvSpPr txBox="1"/>
          <p:nvPr/>
        </p:nvSpPr>
        <p:spPr>
          <a:xfrm>
            <a:off x="8330686" y="367045"/>
            <a:ext cx="3471384" cy="2821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cs typeface="Calibri"/>
              </a:rPr>
              <a:t>7 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maps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are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included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in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the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  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base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game</a:t>
            </a:r>
            <a:endParaRPr lang="de-DE" sz="20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de-DE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cs typeface="Calibri"/>
              </a:rPr>
              <a:t>Every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map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has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a different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theme</a:t>
            </a:r>
            <a:endParaRPr lang="de-DE" sz="2000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de-DE" sz="2000">
              <a:solidFill>
                <a:srgbClr val="FFFFFF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 sz="2000" dirty="0">
                <a:solidFill>
                  <a:srgbClr val="FFFFFF"/>
                </a:solidFill>
                <a:ea typeface="Calibri"/>
                <a:cs typeface="Calibri"/>
              </a:rPr>
              <a:t>The </a:t>
            </a:r>
            <a:r>
              <a:rPr lang="de-DE" sz="2000" dirty="0" err="1">
                <a:solidFill>
                  <a:srgbClr val="FFFFFF"/>
                </a:solidFill>
                <a:ea typeface="Calibri"/>
                <a:cs typeface="Calibri"/>
              </a:rPr>
              <a:t>players</a:t>
            </a:r>
            <a:r>
              <a:rPr lang="de-DE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ea typeface="Calibri"/>
                <a:cs typeface="Calibri"/>
              </a:rPr>
              <a:t>can</a:t>
            </a:r>
            <a:r>
              <a:rPr lang="de-DE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ea typeface="Calibri"/>
                <a:cs typeface="Calibri"/>
              </a:rPr>
              <a:t>create</a:t>
            </a:r>
            <a:r>
              <a:rPr lang="de-DE" sz="2000" dirty="0">
                <a:solidFill>
                  <a:srgbClr val="FFFFFF"/>
                </a:solidFill>
                <a:ea typeface="Calibri"/>
                <a:cs typeface="Calibri"/>
              </a:rPr>
              <a:t> own </a:t>
            </a:r>
            <a:r>
              <a:rPr lang="de-DE" sz="2000" dirty="0" err="1">
                <a:solidFill>
                  <a:srgbClr val="FFFFFF"/>
                </a:solidFill>
                <a:ea typeface="Calibri"/>
                <a:cs typeface="Calibri"/>
              </a:rPr>
              <a:t>maps</a:t>
            </a:r>
            <a:r>
              <a:rPr lang="de-DE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ea typeface="Calibri"/>
                <a:cs typeface="Calibri"/>
              </a:rPr>
              <a:t>using</a:t>
            </a:r>
            <a:r>
              <a:rPr lang="de-DE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ea typeface="Calibri"/>
                <a:cs typeface="Calibri"/>
              </a:rPr>
              <a:t>the</a:t>
            </a:r>
            <a:r>
              <a:rPr lang="de-DE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ea typeface="Calibri"/>
                <a:cs typeface="Calibri"/>
              </a:rPr>
              <a:t>map</a:t>
            </a:r>
            <a:r>
              <a:rPr lang="de-DE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ea typeface="Calibri"/>
                <a:cs typeface="Calibri"/>
              </a:rPr>
              <a:t>editor</a:t>
            </a:r>
            <a:endParaRPr lang="de-DE" sz="200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20" name="Grafik 19" descr="Ein Bild, das Text, Screenshot, Rechteck, gelb enthält.&#10;&#10;Beschreibung automatisch generiert.">
            <a:extLst>
              <a:ext uri="{FF2B5EF4-FFF2-40B4-BE49-F238E27FC236}">
                <a16:creationId xmlns:a16="http://schemas.microsoft.com/office/drawing/2014/main" id="{95E8845B-5B0F-1285-84C3-3253EBE35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640" y="3837787"/>
            <a:ext cx="1952264" cy="1969995"/>
          </a:xfrm>
          <a:prstGeom prst="rect">
            <a:avLst/>
          </a:prstGeom>
        </p:spPr>
      </p:pic>
      <p:pic>
        <p:nvPicPr>
          <p:cNvPr id="2" name="Grafik 1" descr="Ein Bild, das Screenshot, Rechteck, Muster, Kunst enthält.&#10;&#10;Beschreibung automatisch generiert.">
            <a:extLst>
              <a:ext uri="{FF2B5EF4-FFF2-40B4-BE49-F238E27FC236}">
                <a16:creationId xmlns:a16="http://schemas.microsoft.com/office/drawing/2014/main" id="{090F2160-D28B-9DBD-AE4A-D9B9F1B88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1883" y="161032"/>
            <a:ext cx="1940560" cy="1928329"/>
          </a:xfrm>
          <a:prstGeom prst="rect">
            <a:avLst/>
          </a:prstGeom>
        </p:spPr>
      </p:pic>
      <p:pic>
        <p:nvPicPr>
          <p:cNvPr id="5" name="Grafik 4" descr="Ein Bild, das Text, Screenshot, Rechteck, Pixel enthält.&#10;&#10;Beschreibung automatisch generiert.">
            <a:extLst>
              <a:ext uri="{FF2B5EF4-FFF2-40B4-BE49-F238E27FC236}">
                <a16:creationId xmlns:a16="http://schemas.microsoft.com/office/drawing/2014/main" id="{40DA7639-2DCE-93C7-76D3-261D9EF08D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320" y="2510101"/>
            <a:ext cx="1991360" cy="1945777"/>
          </a:xfrm>
          <a:prstGeom prst="rect">
            <a:avLst/>
          </a:prstGeom>
        </p:spPr>
      </p:pic>
      <p:pic>
        <p:nvPicPr>
          <p:cNvPr id="4" name="Grafik 3" descr="Ein Bild, das Screenshot, Rechteck, Quadrat, Text enthält.&#10;&#10;Beschreibung automatisch generiert.">
            <a:extLst>
              <a:ext uri="{FF2B5EF4-FFF2-40B4-BE49-F238E27FC236}">
                <a16:creationId xmlns:a16="http://schemas.microsoft.com/office/drawing/2014/main" id="{94DE6269-D937-E6E2-556B-402A25EF8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4259" y="4864275"/>
            <a:ext cx="1963480" cy="19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3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99197706-3290-A3CC-2547-ADF93055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err="1">
                <a:solidFill>
                  <a:srgbClr val="FFFFFF"/>
                </a:solidFill>
                <a:cs typeface="Calibri Light"/>
              </a:rPr>
              <a:t>Map</a:t>
            </a:r>
            <a:r>
              <a:rPr lang="de-DE">
                <a:solidFill>
                  <a:srgbClr val="FFFFFF"/>
                </a:solidFill>
                <a:cs typeface="Calibri Light"/>
              </a:rPr>
              <a:t> </a:t>
            </a:r>
            <a:r>
              <a:rPr lang="de-DE" err="1">
                <a:solidFill>
                  <a:srgbClr val="FFFFFF"/>
                </a:solidFill>
                <a:cs typeface="Calibri Light"/>
              </a:rPr>
              <a:t>editor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D528088-51B3-123E-E300-B7D09CF28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40" y="1978025"/>
            <a:ext cx="5963139" cy="4351338"/>
          </a:xfrm>
          <a:solidFill>
            <a:schemeClr val="tx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Easy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use</a:t>
            </a:r>
            <a:endParaRPr lang="de-DE" sz="2000" dirty="0">
              <a:solidFill>
                <a:srgbClr val="FFFFFF"/>
              </a:solidFill>
              <a:cs typeface="Calibri"/>
            </a:endParaRPr>
          </a:p>
          <a:p>
            <a:r>
              <a:rPr lang="de-DE" sz="2000" dirty="0" err="1">
                <a:solidFill>
                  <a:srgbClr val="FFFFFF"/>
                </a:solidFill>
                <a:cs typeface="Calibri"/>
              </a:rPr>
              <a:t>Grid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based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: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every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grid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resembles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1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tile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of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the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arena</a:t>
            </a:r>
            <a:endParaRPr lang="de-DE" sz="2000" dirty="0">
              <a:solidFill>
                <a:srgbClr val="FFFFFF"/>
              </a:solidFill>
              <a:cs typeface="Calibri"/>
            </a:endParaRPr>
          </a:p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Paint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terrain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by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clicking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once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or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dragging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the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mouse</a:t>
            </a:r>
            <a:endParaRPr lang="de-DE" sz="2000" dirty="0">
              <a:solidFill>
                <a:srgbClr val="FFFFFF"/>
              </a:solidFill>
              <a:cs typeface="Calibri"/>
            </a:endParaRPr>
          </a:p>
          <a:p>
            <a:r>
              <a:rPr lang="de-DE" sz="2000" dirty="0">
                <a:solidFill>
                  <a:srgbClr val="FFFFFF"/>
                </a:solidFill>
                <a:cs typeface="Calibri"/>
              </a:rPr>
              <a:t>Features: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FFFFFF"/>
                </a:solidFill>
                <a:cs typeface="Calibri"/>
              </a:rPr>
              <a:t>    -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new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: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delete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all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drawings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FFFFFF"/>
                </a:solidFill>
                <a:cs typeface="Calibri"/>
              </a:rPr>
              <a:t>    -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undo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: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revert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the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latest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drawing</a:t>
            </a:r>
          </a:p>
          <a:p>
            <a:pPr marL="0" indent="0">
              <a:buNone/>
            </a:pPr>
            <a:r>
              <a:rPr lang="de-DE" sz="2000" dirty="0">
                <a:solidFill>
                  <a:srgbClr val="FFFFFF"/>
                </a:solidFill>
                <a:cs typeface="Calibri"/>
              </a:rPr>
              <a:t>    -save: save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the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arena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as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text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file</a:t>
            </a:r>
            <a:endParaRPr lang="de-DE" sz="20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FFFFFF"/>
                </a:solidFill>
                <a:cs typeface="Calibri"/>
              </a:rPr>
              <a:t>    -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load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: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load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an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already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saved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dirty="0" err="1">
                <a:solidFill>
                  <a:srgbClr val="FFFFFF"/>
                </a:solidFill>
                <a:cs typeface="Calibri"/>
              </a:rPr>
              <a:t>arena</a:t>
            </a:r>
            <a:r>
              <a:rPr lang="de-DE" sz="2000" dirty="0">
                <a:solidFill>
                  <a:srgbClr val="FFFFFF"/>
                </a:solidFill>
                <a:cs typeface="Calibri"/>
              </a:rPr>
              <a:t> </a:t>
            </a:r>
          </a:p>
        </p:txBody>
      </p:sp>
      <p:pic>
        <p:nvPicPr>
          <p:cNvPr id="2" name="mapedito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5E9C36F-4839-6983-898D-E0BC71C26D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7063" y="1030654"/>
            <a:ext cx="3571875" cy="342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63C79F92-1C53-CC3B-833B-3A787118D2CE}"/>
                  </a:ext>
                </a:extLst>
              </p14:cNvPr>
              <p14:cNvContentPartPr/>
              <p14:nvPr/>
            </p14:nvContentPartPr>
            <p14:xfrm>
              <a:off x="8014622" y="961215"/>
              <a:ext cx="387434" cy="1277628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63C79F92-1C53-CC3B-833B-3A787118D2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6635" y="943220"/>
                <a:ext cx="423048" cy="1313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A9A4F22B-1788-454D-B4BA-658A74B787EC}"/>
                  </a:ext>
                </a:extLst>
              </p14:cNvPr>
              <p14:cNvContentPartPr/>
              <p14:nvPr/>
            </p14:nvContentPartPr>
            <p14:xfrm>
              <a:off x="8198755" y="925974"/>
              <a:ext cx="193638" cy="877039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A9A4F22B-1788-454D-B4BA-658A74B787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80792" y="907980"/>
                <a:ext cx="229204" cy="912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A0237070-4064-5963-C8C9-169C0EB73172}"/>
                  </a:ext>
                </a:extLst>
              </p14:cNvPr>
              <p14:cNvContentPartPr/>
              <p14:nvPr/>
            </p14:nvContentPartPr>
            <p14:xfrm>
              <a:off x="9769230" y="4591538"/>
              <a:ext cx="9769" cy="9769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A0237070-4064-5963-C8C9-169C0EB731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80780" y="4103088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1A2D1FE2-0F99-554A-5BB7-2F51CAE857A6}"/>
                  </a:ext>
                </a:extLst>
              </p14:cNvPr>
              <p14:cNvContentPartPr/>
              <p14:nvPr/>
            </p14:nvContentPartPr>
            <p14:xfrm>
              <a:off x="8283652" y="1074813"/>
              <a:ext cx="146661" cy="800162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1A2D1FE2-0F99-554A-5BB7-2F51CAE857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5679" y="1056824"/>
                <a:ext cx="182248" cy="835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8951492E-170F-6189-910C-3F55F307AC47}"/>
                  </a:ext>
                </a:extLst>
              </p14:cNvPr>
              <p14:cNvContentPartPr/>
              <p14:nvPr/>
            </p14:nvContentPartPr>
            <p14:xfrm>
              <a:off x="8332981" y="1196051"/>
              <a:ext cx="49690" cy="28877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8951492E-170F-6189-910C-3F55F307AC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15107" y="1178070"/>
                <a:ext cx="85081" cy="324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53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10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" name="Grafik 18" descr="Ein Bild, das Roboter, Cartoon, Text, Fiktive Gestalt enthält.&#10;&#10;Beschreibung automatisch generiert.">
            <a:extLst>
              <a:ext uri="{FF2B5EF4-FFF2-40B4-BE49-F238E27FC236}">
                <a16:creationId xmlns:a16="http://schemas.microsoft.com/office/drawing/2014/main" id="{E518B0DE-7946-988B-8F45-C8EA428A19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0560" y="764536"/>
            <a:ext cx="3901440" cy="4881888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9197706-3290-A3CC-2547-ADF93055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  <a:cs typeface="Calibri Light"/>
              </a:rPr>
              <a:t>Sounds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489B8A-1978-CBC6-11EB-E5A317CBB2FF}"/>
              </a:ext>
            </a:extLst>
          </p:cNvPr>
          <p:cNvSpPr txBox="1"/>
          <p:nvPr/>
        </p:nvSpPr>
        <p:spPr>
          <a:xfrm>
            <a:off x="550983" y="1529861"/>
            <a:ext cx="3876429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000" err="1">
                <a:solidFill>
                  <a:schemeClr val="bg1"/>
                </a:solidFill>
                <a:cs typeface="Calibri"/>
              </a:rPr>
              <a:t>Adjustable</a:t>
            </a:r>
            <a:r>
              <a:rPr lang="de-DE" sz="2000">
                <a:solidFill>
                  <a:schemeClr val="bg1"/>
                </a:solidFill>
                <a:cs typeface="Calibri"/>
              </a:rPr>
              <a:t> Volume</a:t>
            </a: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Relaxing Menu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music</a:t>
            </a:r>
            <a:endParaRPr lang="de-DE">
              <a:solidFill>
                <a:schemeClr val="bg1"/>
              </a:solidFill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 err="1">
                <a:solidFill>
                  <a:schemeClr val="bg1"/>
                </a:solidFill>
                <a:cs typeface="Calibri"/>
              </a:rPr>
              <a:t>Energetic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gameplay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music</a:t>
            </a: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de-DE" sz="2000">
                <a:solidFill>
                  <a:schemeClr val="bg1"/>
                </a:solidFill>
                <a:cs typeface="Calibri"/>
              </a:rPr>
              <a:t>Sound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effects</a:t>
            </a:r>
            <a:r>
              <a:rPr lang="de-DE" sz="2000">
                <a:solidFill>
                  <a:schemeClr val="bg1"/>
                </a:solidFill>
                <a:cs typeface="Calibri"/>
              </a:rPr>
              <a:t> 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for</a:t>
            </a:r>
            <a:r>
              <a:rPr lang="de-DE" sz="2000">
                <a:solidFill>
                  <a:schemeClr val="bg1"/>
                </a:solidFill>
                <a:cs typeface="Calibri"/>
              </a:rPr>
              <a:t>:</a:t>
            </a:r>
          </a:p>
          <a:p>
            <a:endParaRPr lang="de-DE" sz="2000">
              <a:solidFill>
                <a:schemeClr val="bg1"/>
              </a:solidFill>
              <a:cs typeface="Calibri"/>
            </a:endParaRPr>
          </a:p>
          <a:p>
            <a:r>
              <a:rPr lang="de-DE" sz="2000">
                <a:solidFill>
                  <a:schemeClr val="bg1"/>
                </a:solidFill>
                <a:cs typeface="Calibri"/>
              </a:rPr>
              <a:t>    -Shooting</a:t>
            </a:r>
          </a:p>
          <a:p>
            <a:endParaRPr lang="de-DE" sz="2000">
              <a:solidFill>
                <a:schemeClr val="bg1"/>
              </a:solidFill>
              <a:cs typeface="Calibri"/>
            </a:endParaRPr>
          </a:p>
          <a:p>
            <a:r>
              <a:rPr lang="de-DE" sz="2000">
                <a:solidFill>
                  <a:schemeClr val="bg1"/>
                </a:solidFill>
                <a:cs typeface="Calibri"/>
              </a:rPr>
              <a:t>    -</a:t>
            </a:r>
            <a:r>
              <a:rPr lang="de-DE" sz="2000" err="1">
                <a:solidFill>
                  <a:schemeClr val="bg1"/>
                </a:solidFill>
                <a:cs typeface="Calibri"/>
              </a:rPr>
              <a:t>Dashing</a:t>
            </a:r>
            <a:endParaRPr lang="de-DE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endParaRPr lang="de-DE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v"/>
            </a:pPr>
            <a:endParaRPr lang="de-DE">
              <a:solidFill>
                <a:schemeClr val="bg1"/>
              </a:solidFill>
              <a:cs typeface="Calibri"/>
            </a:endParaRPr>
          </a:p>
        </p:txBody>
      </p:sp>
      <p:pic>
        <p:nvPicPr>
          <p:cNvPr id="14" name="nicebassiguess">
            <a:hlinkClick r:id="" action="ppaction://media"/>
            <a:extLst>
              <a:ext uri="{FF2B5EF4-FFF2-40B4-BE49-F238E27FC236}">
                <a16:creationId xmlns:a16="http://schemas.microsoft.com/office/drawing/2014/main" id="{97B3052E-7124-6BB1-90D5-9AE02A2121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86555" y="2169795"/>
            <a:ext cx="415290" cy="415290"/>
          </a:xfrm>
          <a:prstGeom prst="rect">
            <a:avLst/>
          </a:prstGeom>
        </p:spPr>
      </p:pic>
      <p:pic>
        <p:nvPicPr>
          <p:cNvPr id="15" name="DRIVE">
            <a:hlinkClick r:id="" action="ppaction://media"/>
            <a:extLst>
              <a:ext uri="{FF2B5EF4-FFF2-40B4-BE49-F238E27FC236}">
                <a16:creationId xmlns:a16="http://schemas.microsoft.com/office/drawing/2014/main" id="{24202FA7-29A4-ACBB-B0A8-637DA5C6E52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86555" y="2799715"/>
            <a:ext cx="415290" cy="415290"/>
          </a:xfrm>
          <a:prstGeom prst="rect">
            <a:avLst/>
          </a:prstGeom>
        </p:spPr>
      </p:pic>
      <p:pic>
        <p:nvPicPr>
          <p:cNvPr id="16" name="Pistol">
            <a:hlinkClick r:id="" action="ppaction://media"/>
            <a:extLst>
              <a:ext uri="{FF2B5EF4-FFF2-40B4-BE49-F238E27FC236}">
                <a16:creationId xmlns:a16="http://schemas.microsoft.com/office/drawing/2014/main" id="{18B211A2-0DC0-C9EF-E574-DF854626256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27275" y="4232275"/>
            <a:ext cx="425450" cy="425450"/>
          </a:xfrm>
          <a:prstGeom prst="rect">
            <a:avLst/>
          </a:prstGeom>
        </p:spPr>
      </p:pic>
      <p:pic>
        <p:nvPicPr>
          <p:cNvPr id="17" name="Dash">
            <a:hlinkClick r:id="" action="ppaction://media"/>
            <a:extLst>
              <a:ext uri="{FF2B5EF4-FFF2-40B4-BE49-F238E27FC236}">
                <a16:creationId xmlns:a16="http://schemas.microsoft.com/office/drawing/2014/main" id="{803BC858-2479-6CA3-9315-4BBE9BF2502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27275" y="4835623"/>
            <a:ext cx="425450" cy="425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8B2A6266-A98B-3CCA-D62D-2D9F37F8781F}"/>
                  </a:ext>
                </a:extLst>
              </p14:cNvPr>
              <p14:cNvContentPartPr/>
              <p14:nvPr/>
            </p14:nvContentPartPr>
            <p14:xfrm>
              <a:off x="8232728" y="687084"/>
              <a:ext cx="262629" cy="1243639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8B2A6266-A98B-3CCA-D62D-2D9F37F878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14764" y="669092"/>
                <a:ext cx="298197" cy="1279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7EEA3A25-C923-E156-4124-C44378F4F9FB}"/>
                  </a:ext>
                </a:extLst>
              </p14:cNvPr>
              <p14:cNvContentPartPr/>
              <p14:nvPr/>
            </p14:nvContentPartPr>
            <p14:xfrm>
              <a:off x="8268235" y="740499"/>
              <a:ext cx="123849" cy="914326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7EEA3A25-C923-E156-4124-C44378F4F9F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50286" y="722500"/>
                <a:ext cx="159388" cy="949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16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D73985-1879-8881-6A84-B5A5841B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  <a:cs typeface="Calibri Light"/>
              </a:rPr>
              <a:t>Robot Classes</a:t>
            </a:r>
            <a:endParaRPr lang="de-DE" sz="400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C516A3-38C0-4F58-9700-081CB0D1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0" cy="4286159"/>
            <a:chOff x="0" y="1"/>
            <a:chExt cx="12192000" cy="4286159"/>
          </a:xfrm>
          <a:effectLst>
            <a:outerShdw blurRad="3810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31B548F-BAE0-4401-9139-6545BCD3C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1"/>
              <a:ext cx="12192000" cy="4000975"/>
              <a:chOff x="0" y="1"/>
              <a:chExt cx="12192000" cy="400097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4511E12-8D97-4D29-97DA-824875B13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267ACB5-D743-4981-82A7-934D0A6BD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3BB3ECA-2783-40C5-BE31-E5A2B6215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528992"/>
              <a:ext cx="12192000" cy="757168"/>
              <a:chOff x="0" y="2959818"/>
              <a:chExt cx="12192000" cy="757168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62FAB9C-1F29-451A-B39A-BDF325693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52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4658BE9-BAE2-4EEF-94FE-33319BDC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nhaltsplatzhalter 3" descr="Ein Bild, das Flasche, Design enthält.&#10;&#10;Beschreibung automatisch generiert.">
            <a:extLst>
              <a:ext uri="{FF2B5EF4-FFF2-40B4-BE49-F238E27FC236}">
                <a16:creationId xmlns:a16="http://schemas.microsoft.com/office/drawing/2014/main" id="{296FD4B7-F12F-53A8-081F-D865E2BEA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" r="-2" b="-2"/>
          <a:stretch/>
        </p:blipFill>
        <p:spPr>
          <a:xfrm>
            <a:off x="1139739" y="142215"/>
            <a:ext cx="2354574" cy="2295107"/>
          </a:xfrm>
          <a:prstGeom prst="rect">
            <a:avLst/>
          </a:prstGeom>
        </p:spPr>
      </p:pic>
      <p:pic>
        <p:nvPicPr>
          <p:cNvPr id="5" name="Grafik 4" descr="Ein Bild, das Screenshot, Entwurf, Kunst, Design enthält.&#10;&#10;Beschreibung automatisch generiert.">
            <a:extLst>
              <a:ext uri="{FF2B5EF4-FFF2-40B4-BE49-F238E27FC236}">
                <a16:creationId xmlns:a16="http://schemas.microsoft.com/office/drawing/2014/main" id="{F3651D6C-13A0-5508-F3E6-E61EC8974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2" r="1016" b="-2"/>
          <a:stretch/>
        </p:blipFill>
        <p:spPr>
          <a:xfrm>
            <a:off x="4718474" y="142215"/>
            <a:ext cx="2235940" cy="2295107"/>
          </a:xfrm>
          <a:prstGeom prst="rect">
            <a:avLst/>
          </a:prstGeom>
        </p:spPr>
      </p:pic>
      <p:pic>
        <p:nvPicPr>
          <p:cNvPr id="6" name="Grafik 5" descr="Ein Bild, das Screenshot, Entwurf, Grafiken, Clipart enthält.&#10;&#10;Beschreibung automatisch generiert.">
            <a:extLst>
              <a:ext uri="{FF2B5EF4-FFF2-40B4-BE49-F238E27FC236}">
                <a16:creationId xmlns:a16="http://schemas.microsoft.com/office/drawing/2014/main" id="{64A8AC1B-1FB2-CB7F-690B-23CFBB2D70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7"/>
          <a:stretch/>
        </p:blipFill>
        <p:spPr>
          <a:xfrm>
            <a:off x="8239222" y="142215"/>
            <a:ext cx="2291894" cy="2295107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4BEF14BA-E41A-61A1-0459-D57961A3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9518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>
                    <a:alpha val="80000"/>
                  </a:schemeClr>
                </a:solidFill>
                <a:cs typeface="Calibri"/>
              </a:rPr>
              <a:t>Each class is differently </a:t>
            </a:r>
            <a:r>
              <a:rPr lang="en-US" err="1">
                <a:solidFill>
                  <a:schemeClr val="bg1">
                    <a:alpha val="80000"/>
                  </a:schemeClr>
                </a:solidFill>
                <a:cs typeface="Calibri"/>
              </a:rPr>
              <a:t>statted</a:t>
            </a:r>
            <a:r>
              <a:rPr lang="en-US">
                <a:solidFill>
                  <a:schemeClr val="bg1">
                    <a:alpha val="80000"/>
                  </a:schemeClr>
                </a:solidFill>
                <a:cs typeface="Calibri"/>
              </a:rPr>
              <a:t> and uses a different weapon, allowing for individual playstyles.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BEF7485-8FD9-C29A-4CDD-433A749C464D}"/>
              </a:ext>
            </a:extLst>
          </p:cNvPr>
          <p:cNvSpPr txBox="1"/>
          <p:nvPr/>
        </p:nvSpPr>
        <p:spPr>
          <a:xfrm>
            <a:off x="947615" y="214923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  <a:cs typeface="Calibri"/>
              </a:rPr>
              <a:t>Destroyer</a:t>
            </a:r>
          </a:p>
          <a:p>
            <a:pPr algn="ctr"/>
            <a:r>
              <a:rPr lang="de-DE">
                <a:solidFill>
                  <a:schemeClr val="bg1"/>
                </a:solidFill>
                <a:cs typeface="Calibri"/>
              </a:rPr>
              <a:t>Powerful but fragile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E3E068C-5E75-DF30-747D-F2EC4EE12045}"/>
              </a:ext>
            </a:extLst>
          </p:cNvPr>
          <p:cNvSpPr txBox="1"/>
          <p:nvPr/>
        </p:nvSpPr>
        <p:spPr>
          <a:xfrm>
            <a:off x="4464537" y="214922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  <a:cs typeface="Calibri"/>
              </a:rPr>
              <a:t>Tank</a:t>
            </a:r>
          </a:p>
          <a:p>
            <a:pPr algn="ctr"/>
            <a:r>
              <a:rPr lang="de-DE">
                <a:solidFill>
                  <a:schemeClr val="bg1"/>
                </a:solidFill>
                <a:cs typeface="Calibri"/>
              </a:rPr>
              <a:t>Resilient but immobile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0B8002A-630C-52D4-8667-DC093D02D873}"/>
              </a:ext>
            </a:extLst>
          </p:cNvPr>
          <p:cNvSpPr txBox="1"/>
          <p:nvPr/>
        </p:nvSpPr>
        <p:spPr>
          <a:xfrm>
            <a:off x="8010768" y="214922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  <a:cs typeface="Calibri"/>
              </a:rPr>
              <a:t>Velocity</a:t>
            </a:r>
            <a:br>
              <a:rPr lang="de-DE">
                <a:solidFill>
                  <a:schemeClr val="bg1"/>
                </a:solidFill>
                <a:cs typeface="Calibri"/>
              </a:rPr>
            </a:br>
            <a:r>
              <a:rPr lang="de-DE" err="1">
                <a:solidFill>
                  <a:schemeClr val="bg1"/>
                </a:solidFill>
                <a:cs typeface="Calibri"/>
              </a:rPr>
              <a:t>Nimble</a:t>
            </a:r>
            <a:r>
              <a:rPr lang="de-DE">
                <a:solidFill>
                  <a:schemeClr val="bg1"/>
                </a:solidFill>
                <a:cs typeface="Calibri"/>
              </a:rPr>
              <a:t> but </a:t>
            </a:r>
            <a:r>
              <a:rPr lang="de-DE" err="1">
                <a:solidFill>
                  <a:schemeClr val="bg1"/>
                </a:solidFill>
                <a:cs typeface="Calibri"/>
              </a:rPr>
              <a:t>weak</a:t>
            </a:r>
            <a:endParaRPr lang="de-DE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2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99197706-3290-A3CC-2547-ADF93055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err="1">
                <a:solidFill>
                  <a:srgbClr val="FFFFFF"/>
                </a:solidFill>
                <a:cs typeface="Calibri Light"/>
              </a:rPr>
              <a:t>Weapons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D528088-51B3-123E-E300-B7D09CF28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40" y="1978025"/>
            <a:ext cx="5963139" cy="4351338"/>
          </a:xfrm>
          <a:solidFill>
            <a:schemeClr val="tx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>
                <a:solidFill>
                  <a:srgbClr val="FFFFFF"/>
                </a:solidFill>
                <a:cs typeface="Calibri"/>
              </a:rPr>
              <a:t>The Destroyer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uses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the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"Big Bertha" a Weapon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with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a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low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fire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rate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with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high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damage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and a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big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Projectile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.   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Allowing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for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a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comeback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from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any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situation</a:t>
            </a:r>
            <a:r>
              <a:rPr lang="de-DE" sz="2000">
                <a:solidFill>
                  <a:srgbClr val="FFFFFF"/>
                </a:solidFill>
                <a:cs typeface="Calibri"/>
              </a:rPr>
              <a:t>.</a:t>
            </a:r>
          </a:p>
          <a:p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The Tank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utilizes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an all-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rounder</a:t>
            </a:r>
            <a:r>
              <a:rPr lang="de-DE" sz="200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Gun</a:t>
            </a:r>
            <a:r>
              <a:rPr lang="de-DE" sz="200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with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medium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fire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rate and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damage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. In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order</a:t>
            </a:r>
            <a:r>
              <a:rPr lang="de-DE" sz="200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steadily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widdle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it's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opponents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 down.</a:t>
            </a:r>
          </a:p>
          <a:p>
            <a:endParaRPr lang="de-DE" sz="2000">
              <a:solidFill>
                <a:srgbClr val="FFFFFF"/>
              </a:solidFill>
              <a:cs typeface="Calibri"/>
            </a:endParaRPr>
          </a:p>
          <a:p>
            <a:r>
              <a:rPr lang="de-DE" sz="2000">
                <a:solidFill>
                  <a:srgbClr val="FFFFFF"/>
                </a:solidFill>
                <a:cs typeface="Calibri"/>
              </a:rPr>
              <a:t>The Velocity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uses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the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hard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master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yet</a:t>
            </a:r>
            <a:r>
              <a:rPr lang="de-DE" sz="2000">
                <a:solidFill>
                  <a:srgbClr val="FFFFFF"/>
                </a:solidFill>
                <a:cs typeface="Calibri"/>
              </a:rPr>
              <a:t> 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very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powerful "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Curve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Ball"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to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catch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it's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opponent</a:t>
            </a:r>
            <a:r>
              <a:rPr lang="de-DE" sz="2000">
                <a:solidFill>
                  <a:srgbClr val="FFFFFF"/>
                </a:solidFill>
                <a:cs typeface="Calibri"/>
              </a:rPr>
              <a:t> off </a:t>
            </a:r>
            <a:r>
              <a:rPr lang="de-DE" sz="2000" err="1">
                <a:solidFill>
                  <a:srgbClr val="FFFFFF"/>
                </a:solidFill>
                <a:cs typeface="Calibri"/>
              </a:rPr>
              <a:t>guard</a:t>
            </a:r>
            <a:r>
              <a:rPr lang="de-DE" sz="2000">
                <a:solidFill>
                  <a:srgbClr val="FFFFFF"/>
                </a:solidFill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9951450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11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Larissa</vt:lpstr>
      <vt:lpstr>Roboarena</vt:lpstr>
      <vt:lpstr>The Team  Team3</vt:lpstr>
      <vt:lpstr>Menu structure</vt:lpstr>
      <vt:lpstr>PowerPoint-Präsentation</vt:lpstr>
      <vt:lpstr>Maps</vt:lpstr>
      <vt:lpstr>Map editor</vt:lpstr>
      <vt:lpstr>Sounds</vt:lpstr>
      <vt:lpstr>Robot Classes</vt:lpstr>
      <vt:lpstr>Weapons</vt:lpstr>
      <vt:lpstr>Gameplay</vt:lpstr>
      <vt:lpstr>Thank you 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43</cp:revision>
  <dcterms:created xsi:type="dcterms:W3CDTF">2023-08-14T12:05:35Z</dcterms:created>
  <dcterms:modified xsi:type="dcterms:W3CDTF">2023-08-15T06:46:59Z</dcterms:modified>
</cp:coreProperties>
</file>